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1.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70" r:id="rId11"/>
    <p:sldId id="265" r:id="rId12"/>
    <p:sldId id="269" r:id="rId13"/>
    <p:sldId id="266" r:id="rId14"/>
    <p:sldId id="267" r:id="rId15"/>
    <p:sldId id="268" r:id="rId16"/>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0452"/>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56"/>
    <p:restoredTop sz="94694"/>
  </p:normalViewPr>
  <p:slideViewPr>
    <p:cSldViewPr snapToGrid="0" snapToObjects="1">
      <p:cViewPr varScale="1">
        <p:scale>
          <a:sx n="84" d="100"/>
          <a:sy n="84" d="100"/>
        </p:scale>
        <p:origin x="216" y="9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0:02.228"/>
    </inkml:context>
    <inkml:brush xml:id="br0">
      <inkml:brushProperty name="width" value="0.05" units="cm"/>
      <inkml:brushProperty name="height" value="0.05" units="cm"/>
      <inkml:brushProperty name="color" value="#E71224"/>
    </inkml:brush>
  </inkml:definitions>
  <inkml:trace contextRef="#ctx0" brushRef="#br0">367 0 24575,'-33'48'0,"21"-31"0,-25 31 0,-13 2 0,32-31 0,-32 31 0,45-42 0,2 0 0,-1-1 0,3 1 0,-2 0 0,-3-1 0,4 1 0,-12 0 0,8 4 0,-10 1 0,2 5 0,-3-4 0,3 2 0,2-7 0,-1 4 0,4-5 0,0 0 0,2 0 0,7 0 0,-7-4 0,6 0 0,-3-4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31.466"/>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37.182"/>
    </inkml:context>
    <inkml:brush xml:id="br0">
      <inkml:brushProperty name="width" value="0.05" units="cm"/>
      <inkml:brushProperty name="height" value="0.05" units="cm"/>
      <inkml:brushProperty name="color" value="#E71224"/>
    </inkml:brush>
  </inkml:definitions>
  <inkml:trace contextRef="#ctx0" brushRef="#br0">408 1 24575,'-4'4'0,"-2"0"0,1 4 0,-3 0 0,0 0 0,1-1 0,-1 1 0,0-3 0,-4 2 0,4-3 0,-4 4 0,4-4 0,1 3 0,-1-6 0,0 6 0,0-6 0,0 6 0,0-3 0,0 1 0,1 2 0,-1-3 0,0 4 0,0 0 0,0-4 0,4 3 0,-3-6 0,6 6 0,-6-6 0,6 6 0,-6-6 0,6 5 0,-6-5 0,6 6 0,-6-6 0,6 6 0,-6-6 0,7 6 0,-7-6 0,6 6 0,-6-6 0,2 6 0,1-3 0,-3 4 0,2-4 0,-2 3 0,-1-2 0,0 3 0,0 0 0,0-1 0,4 1 0,-3 0 0,2-3 0,-3 2 0,4-3 0,-3 4 0,3 0 0,-1-1 0,-2 1 0,3 0 0,0 0 0,-3-4 0,6 3 0,-6-3 0,6 4 0,-6-4 0,6 3 0,-5-3 0,5 0 0,-2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40.024"/>
    </inkml:context>
    <inkml:brush xml:id="br0">
      <inkml:brushProperty name="width" value="0.05" units="cm"/>
      <inkml:brushProperty name="height" value="0.05" units="cm"/>
      <inkml:brushProperty name="color" value="#E71224"/>
    </inkml:brush>
  </inkml:definitions>
  <inkml:trace contextRef="#ctx0" brushRef="#br0">343 0 24575,'-8'0'0,"-4"0"0,3 4 0,-7 4 0,7 1 0,-3 3 0,0-3 0,3-1 0,-11 4 0,10-3 0,-6 2 0,4-2 0,3-1 0,-7 0 0,7 0 0,-3 1 0,-1-1 0,5 0 0,-5 0 0,5 0 0,1 0 0,-1 0 0,0-4 0,0 3 0,0-2 0,0 2 0,0-2 0,4 2 0,-3-6 0,3 6 0,-4-7 0,4 7 0,1-3 0,3 3 0,0 1 0,-4 0 0,3 0 0,-2 0 0,-1-4 0,3 3 0,-2-3 0,-1 1 0,3-5 0,-2-1 0,3-2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42.780"/>
    </inkml:context>
    <inkml:brush xml:id="br0">
      <inkml:brushProperty name="width" value="0.05" units="cm"/>
      <inkml:brushProperty name="height" value="0.05" units="cm"/>
      <inkml:brushProperty name="color" value="#E71224"/>
    </inkml:brush>
  </inkml:definitions>
  <inkml:trace contextRef="#ctx0" brushRef="#br0">350 1 24575,'-8'0'0,"-3"4"0,2 0 0,-3 4 0,4-3 0,0 2 0,-4-3 0,7 4 0,-5-4 0,5 3 0,-2-2 0,-1 2 0,0-2 0,-3 5 0,2-8 0,-3 8 0,5-9 0,-1 6 0,0-2 0,0 2 0,0-2 0,4 2 0,-3-6 0,6 6 0,-6-7 0,6 7 0,-6-6 0,6 6 0,-6-6 0,6 6 0,-6-6 0,6 6 0,-6-6 0,7 6 0,-7-7 0,6 7 0,-6-6 0,6 6 0,-6-2 0,3-1 0,0 3 0,-3-3 0,3 0 0,0 3 0,0-3 0,1 1 0,2 1 0,-6-5 0,6 6 0,-6-6 0,3 5 0,-3-5 0,-1 2 0,4 1 0,-2-3 0,2 2 0,-3-3 0,3 0 0,1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45.086"/>
    </inkml:context>
    <inkml:brush xml:id="br0">
      <inkml:brushProperty name="width" value="0.05" units="cm"/>
      <inkml:brushProperty name="height" value="0.05" units="cm"/>
      <inkml:brushProperty name="color" value="#E71224"/>
    </inkml:brush>
  </inkml:definitions>
  <inkml:trace contextRef="#ctx0" brushRef="#br0">321 1 24575,'-12'0'0,"0"3"0,-1 2 0,1 3 0,4 0 0,0-1 0,1-2 0,-1 2 0,0-3 0,0 0 0,0 3 0,4-2 0,-3-1 0,3 3 0,-4-6 0,0 6 0,3-3 0,-2 4 0,3 0 0,-4 0 0,0-4 0,0 3 0,0-2 0,0 3 0,1 0 0,-1-1 0,3 1 0,-2 0 0,3-3 0,-1 2 0,-2-6 0,7 6 0,-7-7 0,6 7 0,-6-2 0,3-1 0,0 3 0,-3-6 0,6 6 0,-6-6 0,7 6 0,-7-3 0,3 4 0,-4-4 0,4 3 0,-3-3 0,7 3 0,-7-2 0,6 1 0,-5-5 0,5 2 0,-2-3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47.526"/>
    </inkml:context>
    <inkml:brush xml:id="br0">
      <inkml:brushProperty name="width" value="0.05" units="cm"/>
      <inkml:brushProperty name="height" value="0.05" units="cm"/>
      <inkml:brushProperty name="color" value="#E71224"/>
    </inkml:brush>
  </inkml:definitions>
  <inkml:trace contextRef="#ctx0" brushRef="#br0">390 0 24575,'-11'4'0,"-4"0"0,6 4 0,-3 1 0,0-1 0,3 0 0,-8 1 0,1 6 0,-2-5 0,2 5 0,4-7 0,4 0 0,0 0 0,0 0 0,0 0 0,0 0 0,0 0 0,1-1 0,-1 1 0,0 0 0,0 0 0,0 0 0,0 0 0,0-4 0,0 3 0,4-2 0,-3-1 0,3 3 0,-1-3 0,-1 0 0,5 3 0,-6-3 0,3 3 0,0 0 0,-3-3 0,6 3 0,-6-6 0,6 6 0,-6-2 0,3-1 0,-1 3 0,-2-6 0,7 6 0,-7-6 0,6 6 0,-6-6 0,2 5 0,1-1 0,-3-1 0,3 2 0,0-1 0,-3-1 0,6-1 0,-2-3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49.377"/>
    </inkml:context>
    <inkml:brush xml:id="br0">
      <inkml:brushProperty name="width" value="0.05" units="cm"/>
      <inkml:brushProperty name="height" value="0.05" units="cm"/>
      <inkml:brushProperty name="color" value="#E71224"/>
    </inkml:brush>
  </inkml:definitions>
  <inkml:trace contextRef="#ctx0" brushRef="#br0">270 1 24575,'-11'0'0,"3"0"0,-8 0 0,7 0 0,-3 3 0,-4 5 0,3 5 0,-3-1 0,0 0 0,7-4 0,-3 0 0,4 0 0,0 0 0,0 0 0,0 0 0,0-4 0,0 3 0,1-3 0,-1 1 0,4 1 0,-3-5 0,6 6 0,-6-6 0,7 6 0,-7-3 0,2 1 0,1 2 0,-3-3 0,3 4 0,-4-1 0,4 1 0,-3-4 0,6 3 0,-2-3 0,3 3 0,0-3 0,0-1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0.371"/>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2.457"/>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4.363"/>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18.668"/>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5.791"/>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7.018"/>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8.318"/>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09.433"/>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10.935"/>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12.243"/>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15.133"/>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16.740"/>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19.105"/>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23.296"/>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0.695"/>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26.834"/>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31.880"/>
    </inkml:context>
    <inkml:brush xml:id="br0">
      <inkml:brushProperty name="width" value="0.05" units="cm"/>
      <inkml:brushProperty name="height" value="0.05" units="cm"/>
      <inkml:brushProperty name="color" value="#E71224"/>
    </inkml:brush>
  </inkml:definitions>
  <inkml:trace contextRef="#ctx0" brushRef="#br0">0 1 24575,'4'5'0,"-1"6"0,13 1 0,-5 3 0,0-4 0,-1 0 0,1 0 0,-5-1 0,3-4 0,-3 2 0,-1-2 0,5 5 0,-4 0 0,5 0 0,0 0 0,-1 0 0,1 0 0,0 0 0,0-1 0,-5 1 0,4 0 0,-9 0 0,9-5 0,-9 4 0,8-9 0,-3 4 0,4-1 0,1 2 0,-1 5 0,-4 0 0,4-5 0,-9-1 0,4-5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34.198"/>
    </inkml:context>
    <inkml:brush xml:id="br0">
      <inkml:brushProperty name="width" value="0.05" units="cm"/>
      <inkml:brushProperty name="height" value="0.05" units="cm"/>
      <inkml:brushProperty name="color" value="#E71224"/>
    </inkml:brush>
  </inkml:definitions>
  <inkml:trace contextRef="#ctx0" brushRef="#br0">0 12 24575,'0'-8'0,"5"5"0,1 13 0,5 1 0,1 6 0,-1-5 0,1 11 0,-1-10 0,6 4 0,-4 0 0,4-4 0,-5 4 0,-2-6 0,1-1 0,0 1 0,-5 0 0,4-5 0,-9 3 0,9-8 0,-9 8 0,9-3 0,-5 4 0,6 1 0,0-1 0,0 1 0,0 0 0,0 6 0,0-5 0,6 11 0,-4-10 0,9 9 0,-9-3 0,10-1 0,-9 5 0,3-10 0,-5 10 0,5-10 0,-4 4 0,3-6 0,-5 0 0,0 0 0,0 0 0,0 0 0,0 0 0,0 0 0,0 0 0,0 0 0,0 0 0,0 0 0,0-1 0,-5 1 0,3 0 0,-3 0 0,5 0 0,-5 0 0,4 0 0,-9 0 0,9 0 0,-9 0 0,9-5 0,-9 4 0,9-9 0,-9 9 0,9-9 0,-9 8 0,3-3 0,1 0 0,-4 3 0,8-8 0,-8 8 0,8-3 0,-3 0 0,0 3 0,3-3 0,-3 5 0,5-5 0,-5 3 0,4-8 0,-9 9 0,8-9 0,-8 0 0,4-2 0,-5-4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37.362"/>
    </inkml:context>
    <inkml:brush xml:id="br0">
      <inkml:brushProperty name="width" value="0.05" units="cm"/>
      <inkml:brushProperty name="height" value="0.05" units="cm"/>
      <inkml:brushProperty name="color" value="#E71224"/>
    </inkml:brush>
  </inkml:definitions>
  <inkml:trace contextRef="#ctx0" brushRef="#br0">1 1 24575,'11'16'0,"2"-4"0,6 11 0,4-4 0,-4 5 0,-1 0 0,5-5 0,-4 4 0,0-4 0,4 5 0,-10-6 0,9 5 0,-9-10 0,9 4 0,-9 0 0,4-4 0,-5 4 0,4-6 0,-3 0 0,4 0 0,-6 0 0,0 0 0,-1 0 0,1 0 0,0 0 0,0 0 0,-5 0 0,4 0 0,-4 0 0,0 0 0,4-5 0,-9 4 0,8-5 0,-7 6 0,7-6 0,-8 4 0,8-8 0,-8 8 0,9-2 0,-4 3 0,5 1 0,0 0 0,-1 0 0,1 0 0,0 0 0,0 0 0,0 0 0,-5 0 0,4-5 0,-4 4 0,0-4 0,4 0 0,-9 4 0,4-4 0,0 0 0,-4 3 0,9-3 0,-4 5 0,4 0 0,-4-1 0,-2 0 0,1-4 0,-4 3 0,8-8 0,-3 8 0,0-3 0,4 5 0,-4-5 0,5 4 0,-1-4 0,1 5 0,0-5 0,-5 4 0,4-9 0,-9 9 0,9-9 0,-9 9 0,8-5 0,-3 6 0,4-1 0,1 1 0,0-5 0,0 4 0,-5-4 0,3 0 0,-7 3 0,2-7 0,-4 2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40.109"/>
    </inkml:context>
    <inkml:brush xml:id="br0">
      <inkml:brushProperty name="width" value="0.05" units="cm"/>
      <inkml:brushProperty name="height" value="0.05" units="cm"/>
      <inkml:brushProperty name="color" value="#E71224"/>
    </inkml:brush>
  </inkml:definitions>
  <inkml:trace contextRef="#ctx0" brushRef="#br0">0 1 24575,'16'0'0,"-1"5"0,-4 1 0,6 5 0,1 1 0,-5-1 0,9 1 0,-15-1 0,10 1 0,0-1 0,-5 0 0,5 1 0,-6-1 0,0 0 0,0 0 0,0 0 0,0-5 0,-5 3 0,4-7 0,-9 7 0,9-8 0,-9 9 0,9-9 0,-9 9 0,8-9 0,-7 8 0,7-7 0,-7 7 0,7-3 0,-3 5 0,0 0 0,4 0 0,-5-1 0,6 1 0,-5 0 0,3-6 0,-8 5 0,9-4 0,-4 5 0,0 0 0,3-1 0,-3 1 0,5 0 0,0-1 0,-1 1 0,-4 0 0,4 0 0,-4 0 0,5 0 0,-5 0 0,4-1 0,-4 1 0,0 0 0,4 0 0,-4 0 0,0 0 0,3 0 0,-7 0 0,7 0 0,-7 0 0,7 0 0,-8 0 0,9-5 0,-9 3 0,4-3 0,0 5 0,-4-1 0,9 1 0,-9 0 0,9 0 0,-9-1 0,4 1 0,0 0 0,-4 0 0,4 0 0,0 0 0,1 0 0,0-1 0,3 1 0,-8-1 0,8-4 0,-7 3 0,7-3 0,-8 5 0,9-6 0,-9 5 0,4-4 0,0 0 0,-4 3 0,8-8 0,-7 3 0,3-4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43.313"/>
    </inkml:context>
    <inkml:brush xml:id="br0">
      <inkml:brushProperty name="width" value="0.05" units="cm"/>
      <inkml:brushProperty name="height" value="0.05" units="cm"/>
      <inkml:brushProperty name="color" value="#E71224"/>
    </inkml:brush>
  </inkml:definitions>
  <inkml:trace contextRef="#ctx0" brushRef="#br0">0 2 24575,'5'-1'0,"1"2"0,4 5 0,7 4 0,-4-3 0,3 4 0,-5-5 0,6 4 0,-4-3 0,3 4 0,-5 0 0,-5 0 0,4-5 0,-9 3 0,9-7 0,-9 7 0,3-4 0,-4 6 0,0-1 0,0 0 0,5-4 0,-4 4 0,9-4 0,-9 5 0,9 0 0,-3 5 0,4-3 0,-5 4 0,5-1 0,-10-3 0,9 4 0,-9-6 0,9-1 0,-9 1 0,4 0 0,0-5 0,-4 4 0,9-4 0,-9 5 0,4-1 0,0 1 0,1 0 0,0 0 0,4 0 0,-9 0 0,9-5 0,-9 4 0,9-4 0,-9 5 0,8 0 0,-3-1 0,0 1 0,4 0 0,-4 0 0,0-1 0,3 1 0,-3 0 0,0 0 0,3-1 0,-3 1 0,0 0 0,4-5 0,-9 3 0,8-2 0,-2 3 0,-1 1 0,3 0 0,-7 0 0,7 0 0,-8 0 0,9 0 0,-4-6 0,0 5 0,-1-4 0,0 0 0,-4 4 0,9-4 0,-9 4 0,8-4 0,-8 3 0,4-3 0,-1-1 0,2 5 0,5-4 0,0 5 0,0-5 0,0 3 0,0-7 0,0 7 0,0-7 0,-5 7 0,4-8 0,-9 4 0,4-5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46.027"/>
    </inkml:context>
    <inkml:brush xml:id="br0">
      <inkml:brushProperty name="width" value="0.05" units="cm"/>
      <inkml:brushProperty name="height" value="0.05" units="cm"/>
      <inkml:brushProperty name="color" value="#E71224"/>
    </inkml:brush>
  </inkml:definitions>
  <inkml:trace contextRef="#ctx0" brushRef="#br0">0 1 24575,'0'15'0,"11"6"0,-3-3 0,15 7 0,-9-1 0,3 0 0,1-5 0,-5 4 0,4-10 0,-5 9 0,-1-9 0,0 3 0,1 1 0,-1-4 0,0 4 0,1-1 0,-1-3 0,0 4 0,0-7 0,0 1 0,0 0 0,-5 0 0,4 0 0,-4 0 0,5 0 0,-5 0 0,4 0 0,-4 0 0,5 0 0,-5 0 0,3-1 0,-3 1 0,5 0 0,-5 0 0,5 6 0,-5-5 0,5 5 0,-5-6 0,4 0 0,-4 0 0,0 6 0,4-5 0,-9 5 0,9-6 0,-4 0 0,0 0 0,4 0 0,-9 0 0,9 0 0,-9 0 0,9-5 0,-9 3 0,8-3 0,-7 5 0,7-5 0,-7 4 0,7-4 0,-8 5 0,9-5 0,-9 3 0,4-3 0,0 0 0,-4 4 0,9-4 0,-5 5 0,6-1 0,-1 1 0,-4-1 0,4-4 0,-9 4 0,8-9 0,-7 9 0,7-9 0,-8 3 0,4-4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48.732"/>
    </inkml:context>
    <inkml:brush xml:id="br0">
      <inkml:brushProperty name="width" value="0.05" units="cm"/>
      <inkml:brushProperty name="height" value="0.05" units="cm"/>
      <inkml:brushProperty name="color" value="#E71224"/>
    </inkml:brush>
  </inkml:definitions>
  <inkml:trace contextRef="#ctx0" brushRef="#br0">1 1 24575,'0'10'0,"0"0"0,5 26 0,8-10 0,7 12 0,4-12 0,-3 12 0,3-5 0,-5 0 0,1-2 0,3-7 0,-10 0 0,5 1 0,-6-1 0,0-6 0,0 5 0,-1-11 0,0 5 0,0-6 0,0 6 0,0-5 0,1 5 0,-1 0 0,0-5 0,-4 5 0,3 0 0,-4-5 0,6 5 0,-1-6 0,-5 6 0,4-5 0,-4 5 0,0-6 0,3 0 0,-3 0 0,1 0 0,2 0 0,-3 0 0,0 0 0,4-1 0,-9 1 0,9 0 0,-4 0 0,5 5 0,-5-4 0,4 4 0,-9-5 0,9-5 0,-9 2 0,4-6 0,-5 2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51.171"/>
    </inkml:context>
    <inkml:brush xml:id="br0">
      <inkml:brushProperty name="width" value="0.05" units="cm"/>
      <inkml:brushProperty name="height" value="0.05" units="cm"/>
      <inkml:brushProperty name="color" value="#E71224"/>
    </inkml:brush>
  </inkml:definitions>
  <inkml:trace contextRef="#ctx0" brushRef="#br0">0 0 24575,'5'11'0,"2"5"0,11 9 0,-5 1 0,11 5 0,-5-7 0,0 7 0,-1 2 0,1 0 0,-5-2 0,3-6 0,0-1 0,-4-6 0,4-1 0,-6-6 0,-5 0 0,4 0 0,-9 0 0,4-1 0,-5 1 0,5-6 0,0 4 0,1-3 0,3 5 0,-3 0 0,5 0 0,0-1 0,0 1 0,0 0 0,0 0 0,0 0 0,0 0 0,0 0 0,-1 0 0,-3 0 0,2 0 0,-8 0 0,4-1 0,0-4 0,-4 3 0,8-8 0,-7 9 0,7-4 0,-3 5 0,0 0 0,4 0 0,-4 0 0,5-1 0,0 1 0,-5 0 0,4-5 0,-9 4 0,4-4 0,0 0 0,-4 4 0,4-5 0,-1 5 0,2 1 0,5-1 0,-1 1 0,1 0 0,-1-1 0,-3 1 0,2-6 0,-8 0 0,4-5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53.602"/>
    </inkml:context>
    <inkml:brush xml:id="br0">
      <inkml:brushProperty name="width" value="0.05" units="cm"/>
      <inkml:brushProperty name="height" value="0.05" units="cm"/>
      <inkml:brushProperty name="color" value="#E71224"/>
    </inkml:brush>
  </inkml:definitions>
  <inkml:trace contextRef="#ctx0" brushRef="#br0">1 1 24575,'0'4'0,"5"-1"0,7 18 0,0-8 0,5 4 0,-6-7 0,0 7 0,6-4 0,-3 10 0,2-10 0,-4 4 0,-1-6 0,0 0 0,0-1 0,-5 1 0,3-5 0,-8 4 0,9-5 0,-9 6 0,8 0 0,-3 0 0,5 0 0,0 0 0,0 0 0,0 5 0,0-3 0,1 10 0,0-5 0,5 1 0,-3 4 0,3-11 0,-5 11 0,-1-10 0,1 9 0,-1-9 0,0 4 0,0-7 0,-5 1 0,4 0 0,-4 0 0,5 0 0,-5 0 0,4 0 0,-4 0 0,0 0 0,4 0 0,-4 0 0,0 0 0,4 0 0,-4 0 0,4-1 0,-4 1 0,4-5 0,-9 4 0,8-5 0,-7 6 0,7-5 0,-8 4 0,9-9 0,-9 9 0,9-5 0,-9 6 0,8-5 0,-8 2 0,8-2 0,-3 5 0,5 0 0,0 0 0,0 0 0,0-1 0,0 1 0,0 0 0,-1 0 0,1-5 0,-5-1 0,-1-5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1.955"/>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56.379"/>
    </inkml:context>
    <inkml:brush xml:id="br0">
      <inkml:brushProperty name="width" value="0.05" units="cm"/>
      <inkml:brushProperty name="height" value="0.05" units="cm"/>
      <inkml:brushProperty name="color" value="#E71224"/>
    </inkml:brush>
  </inkml:definitions>
  <inkml:trace contextRef="#ctx0" brushRef="#br0">0 0 24575,'11'0'0,"-1"0"0,6 0 0,-4 0 0,4 11 0,-5-4 0,7 11 0,-5-1 0,4-4 0,-6 3 0,6-4 0,-5-1 0,5 0 0,-6 0 0,0 0 0,0 0 0,0 0 0,0 0 0,0 0 0,5 0 0,-3 0 0,4 7 0,-6-6 0,7 11 0,-6-11 0,5 5 0,0 0 0,-5-5 0,5 11 0,-6-11 0,1 5 0,-1-6 0,0 0 0,-5 0 0,4-5 0,-9 4 0,4-4 0,-1 4 0,2 1 0,5-1 0,0 1 0,0 0 0,0 0 0,6 0 0,-5 6 0,5-4 0,1 10 0,-6-11 0,6 11 0,-2-10 0,-3 4 0,5 0 0,-7-4 0,0 4 0,0-6 0,0-1 0,-5 1 0,4 0 0,-4 0 0,0 0 0,-1 0 0,0 0 0,-4 0 0,9-5 0,-9 3 0,4-4 0,0 1 0,-4 3 0,8-3 0,-2 5 0,3 0 0,1 0 0,1 6 0,-1-5 0,1 11 0,-1-11 0,0 5 0,-5-6 0,4 0 0,-9 0 0,4 0 0,0-5 0,-4-2 0,4-4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6:58.503"/>
    </inkml:context>
    <inkml:brush xml:id="br0">
      <inkml:brushProperty name="width" value="0.05" units="cm"/>
      <inkml:brushProperty name="height" value="0.05" units="cm"/>
      <inkml:brushProperty name="color" value="#E71224"/>
    </inkml:brush>
  </inkml:definitions>
  <inkml:trace contextRef="#ctx0" brushRef="#br0">1 0 24575,'0'5'0,"7"2"0,6 4 0,4 0 0,-7 0 0,1 0 0,0 0 0,0 0 0,0 0 0,0 0 0,0 0 0,0 0 0,0 0 0,-5 0 0,4-1 0,-4 1 0,5 0 0,0 0 0,-5 0 0,3 0 0,-3 0 0,5 0 0,0 0 0,0 0 0,0 0 0,0 0 0,0 0 0,0-1 0,0 1 0,0 0 0,0 0 0,0-5 0,-5 4 0,3-9 0,-8 9 0,8-9 0,-3 8 0,18 4 0,-4 0 0,11 11 0,-7-10 0,0 3 0,-6-5 0,5 5 0,-10-4 0,3 3 0,-5-9 0,0 2 0,-5-8 0,-1 4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7:00.384"/>
    </inkml:context>
    <inkml:brush xml:id="br0">
      <inkml:brushProperty name="width" value="0.05" units="cm"/>
      <inkml:brushProperty name="height" value="0.05" units="cm"/>
      <inkml:brushProperty name="color" value="#E71224"/>
    </inkml:brush>
  </inkml:definitions>
  <inkml:trace contextRef="#ctx0" brushRef="#br0">0 0 24575,'11'0'0,"-1"0"0,1 0 0,0 0 0,0 5 0,0 1 0,0 5 0,-1 0 0,1 0 0,0 0 0,0-1 0,0 1 0,0 0 0,0 0 0,0 0 0,0 0 0,0 0 0,0 0 0,0 0 0,-1 0 0,1-1 0,0 1 0,0 0 0,0 0 0,0 0 0,0 0 0,0 0 0,-5 0 0,3 0 0,-3 0 0,0-1 0,4 1 0,-4-5 0,0 4 0,4-4 0,-9 5 0,9-5 0,-9 3 0,9-8 0,-9 9 0,8-9 0,-8 9 0,9-9 0,-9 9 0,9-5 0,-9 6 0,4-5 0,-5-2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17:02.597"/>
    </inkml:context>
    <inkml:brush xml:id="br0">
      <inkml:brushProperty name="width" value="0.05" units="cm"/>
      <inkml:brushProperty name="height" value="0.05" units="cm"/>
      <inkml:brushProperty name="color" value="#E71224"/>
    </inkml:brush>
  </inkml:definitions>
  <inkml:trace contextRef="#ctx0" brushRef="#br0">0 0 24575,'5'10'0,"1"1"0,5 0 0,6 0 0,-5 0 0,5 1 0,-6-1 0,0-1 0,0 1 0,0 0 0,0 0 0,0 0 0,0 0 0,0 0 0,-1-5 0,1 4 0,0-4 0,0 0 0,0 4 0,0-4 0,0 5 0,0-5 0,-5 3 0,4-3 0,-4 5 0,5 0 0,0 0 0,0 0 0,-1-5 0,-3 4 0,2-4 0,-3 0 0,0 4 0,4-9 0,-9 8 0,9-8 0,-9 4 0,3-5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40.642"/>
    </inkml:context>
    <inkml:brush xml:id="br0">
      <inkml:brushProperty name="width" value="0.05" units="cm"/>
      <inkml:brushProperty name="height" value="0.05" units="cm"/>
      <inkml:brushProperty name="color" value="#004F8B"/>
    </inkml:brush>
  </inkml:definitions>
  <inkml:trace contextRef="#ctx0" brushRef="#br0">1 0 24575,'50'48'0,"1"-1"0,0 0 0,7 11 0,-7-8 0,-1-3 0,-28-25 0,-9-5 0,4-4 0,-5 4 0,5-1 0,-5-3 0,5 10 0,0-11 0,-3 11 0,2-10 0,-4 4 0,-1 0 0,6-4 0,-4 4 0,4-6 0,-5 6 0,-1-5 0,0 5 0,0-6 0,0 0 0,0 5 0,0-4 0,-5 4 0,3-10 0,-8 3 0,8-8 0,-7 8 0,2-8 0,-4 3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43.411"/>
    </inkml:context>
    <inkml:brush xml:id="br0">
      <inkml:brushProperty name="width" value="0.05" units="cm"/>
      <inkml:brushProperty name="height" value="0.05" units="cm"/>
      <inkml:brushProperty name="color" value="#004F8B"/>
    </inkml:brush>
  </inkml:definitions>
  <inkml:trace contextRef="#ctx0" brushRef="#br0">0 0 24575,'16'0'0,"9"6"0,1 1 0,5 11 0,-7-5 0,1 10 0,-1-4 0,-6-1 0,5 0 0,-11-7 0,6 6 0,-7-5 0,0 5 0,0-6 0,-5 0 0,4-5 0,-9 4 0,3-4 0,1 4 0,-4 1 0,8-1 0,-3 1 0,5 0 0,0 0 0,1 6 0,-1-5 0,0 5 0,0-6 0,0 0 0,0 0 0,-5 0 0,4-5 0,-9 4 0,3-5 0,1 1 0,1 3 0,5-2 0,0 3 0,0 1 0,0 0 0,0 6 0,0-4 0,1 3 0,-1-5 0,0 0 0,-5-1 0,2-4 0,-6 3 0,2-4 0,1 1 0,-4 3 0,9-3 0,-4 5 0,5 0 0,0-1 0,0 1 0,0 0 0,-1 0 0,1 0 0,0 0 0,-5-5 0,-1-2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46.149"/>
    </inkml:context>
    <inkml:brush xml:id="br0">
      <inkml:brushProperty name="width" value="0.05" units="cm"/>
      <inkml:brushProperty name="height" value="0.05" units="cm"/>
      <inkml:brushProperty name="color" value="#004F8B"/>
    </inkml:brush>
  </inkml:definitions>
  <inkml:trace contextRef="#ctx0" brushRef="#br0">0 1 24575,'5'21'0,"2"2"0,11 1 0,-5 0 0,4-6 0,-5 5 0,-1-11 0,1 5 0,-2-6 0,1 0 0,-5 0 0,4 0 0,-9-1 0,9-4 0,-4 4 0,0-4 0,3 5 0,-2 6 0,4-5 0,6 11 0,2-5 0,0 13 0,4-10 0,-9 9 0,3-12 0,-5 1 0,-1-2 0,0-6 0,0-1 0,0 1 0,-5 0 0,4-5 0,-9 4 0,8-4 0,-3 4 0,5 1 0,1 6 0,5 1 0,-4 7 0,10-1 0,-10 0 0,5 0 0,-6-6 0,-1-1 0,0-6 0,0 0 0,-5 0 0,3-5 0,-8-1 0,4-5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48.959"/>
    </inkml:context>
    <inkml:brush xml:id="br0">
      <inkml:brushProperty name="width" value="0.05" units="cm"/>
      <inkml:brushProperty name="height" value="0.05" units="cm"/>
      <inkml:brushProperty name="color" value="#004F8B"/>
    </inkml:brush>
  </inkml:definitions>
  <inkml:trace contextRef="#ctx0" brushRef="#br0">1 0 24575,'11'29'0,"13"-4"0,-2 13 0,9-11 0,-5 11 0,0-5 0,-1 0 0,1-2 0,-2-7 0,-6-6 0,0 5 0,-7-10 0,0 3 0,-5-5 0,4-5 0,-9 4 0,8-9 0,-7 8 0,7-8 0,-8 8 0,8-3 0,-2 5 0,3 0 0,1 0 0,1 6 0,-1 1 0,7 6 0,-5 1 0,4-7 0,-5 5 0,-1-11 0,1 5 0,-1-6 0,-5 0 0,-1 0 0,-5-1 0,4-4 0,-3 3 0,4-3 0,-1-1 0,-2 4 0,7-7 0,-3 7 0,0-3 0,4 5 0,-4-5 0,0 4 0,3-4 0,-3 0 0,0-1 0,-2-5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51.899"/>
    </inkml:context>
    <inkml:brush xml:id="br0">
      <inkml:brushProperty name="width" value="0.05" units="cm"/>
      <inkml:brushProperty name="height" value="0.05" units="cm"/>
      <inkml:brushProperty name="color" value="#004F8B"/>
    </inkml:brush>
  </inkml:definitions>
  <inkml:trace contextRef="#ctx0" brushRef="#br0">0 0 24575,'22'16'0,"-5"2"0,7 13 0,-5-10 0,0 3 0,4-7 0,-11-4 0,5 3 0,-6-5 0,0 0 0,-5 0 0,4-5 0,-9 4 0,8-9 0,-3 8 0,0-3 0,4 5 0,-4 0 0,5 0 0,0 0 0,0 0 0,0 0 0,-1 0 0,1 0 0,0 0 0,0 0 0,-5 0 0,4 0 0,-9-1 0,9-4 0,-9 4 0,8-5 0,-8 6 0,8 0 0,-3 0 0,0 0 0,4 0 0,-4-1 0,0 1 0,-1 0 0,0 0 0,-4 0 0,4 0 0,-5-1 0,5 1 0,1 0 0,0 0 0,4 0 0,-9 0 0,4-1 0,-1 1 0,-2 0 0,3 0 0,-1-5 0,-3 3 0,4-3 0,-1 4 0,3 1 0,-1 0 0,3 0 0,-7 0 0,7 0 0,-8 0 0,9 0 0,-9-1 0,4 1 0,-5-1 0,5 0 0,1 1 0,5 0 0,0 0 0,0-5 0,0 4 0,0-9 0,-5 9 0,4-9 0,-9 4 0,4-5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54.393"/>
    </inkml:context>
    <inkml:brush xml:id="br0">
      <inkml:brushProperty name="width" value="0.05" units="cm"/>
      <inkml:brushProperty name="height" value="0.05" units="cm"/>
      <inkml:brushProperty name="color" value="#004F8B"/>
    </inkml:brush>
  </inkml:definitions>
  <inkml:trace contextRef="#ctx0" brushRef="#br0">1 0 24575,'16'10'0,"4"1"0,-7 0 0,4 7 0,-5 0 0,-1 0 0,7 0 0,-5-1 0,4-4 0,-6 3 0,0 1 0,0-4 0,1 9 0,-1-9 0,1 4 0,-1-7 0,0 1 0,0 6 0,0-4 0,1 3 0,-6-5 0,3 0 0,-7 0 0,7 0 0,-3 0 0,1 0 0,2 0 0,-3-5 0,0 4 0,4-4 0,-9 5 0,9 0 0,-9 0 0,9-5 0,-4 3 0,0-3 0,4 5 0,-4 0 0,5 0 0,-1 0 0,1-1 0,0 1 0,-5 0 0,4 0 0,-4 0 0,5 0 0,0 0 0,0 0 0,-5 0 0,3 0 0,-3 0 0,5 0 0,0 0 0,-5 0 0,4-1 0,-4 1 0,0 0 0,3-6 0,-8 5 0,4-5 0,-1 1 0,2 3 0,0-3 0,3 0 0,-8 3 0,9-7 0,-9 7 0,8-7 0,-8 2 0,4-4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3.603"/>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56.816"/>
    </inkml:context>
    <inkml:brush xml:id="br0">
      <inkml:brushProperty name="width" value="0.05" units="cm"/>
      <inkml:brushProperty name="height" value="0.05" units="cm"/>
      <inkml:brushProperty name="color" value="#004F8B"/>
    </inkml:brush>
  </inkml:definitions>
  <inkml:trace contextRef="#ctx0" brushRef="#br0">0 1 24575,'0'10'0,"11"1"0,-3 6 0,15 2 0,-10 5 0,4-6 0,1 5 0,-6-11 0,5 11 0,-6-10 0,1 3 0,-1-5 0,0 0 0,0 0 0,0 0 0,-1 0 0,1 0 0,0 0 0,0 0 0,0 0 0,6 0 0,-5 0 0,5 1 0,-6-1 0,0 0 0,0-1 0,0 1 0,0 0 0,0 0 0,-1 0 0,-4 0 0,4-6 0,-9 5 0,8-5 0,-8 6 0,8 0 0,-3 0 0,5 0 0,0 0 0,0 0 0,6 5 0,-5-3 0,5 4 0,-5-1 0,-1-3 0,0 4 0,-5-6 0,-1-1 0,0-4 0,-4 4 0,3-5 0,-4 5 0,5-4 0,-4 3 0,3-3 0,1 0 0,-3 3 0,7-3 0,-8 5 0,4 0 0,0-5 0,-4 3 0,4-3 0,-5 4 0,5-4 0,-4-1 0,3-5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3:58.956"/>
    </inkml:context>
    <inkml:brush xml:id="br0">
      <inkml:brushProperty name="width" value="0.05" units="cm"/>
      <inkml:brushProperty name="height" value="0.05" units="cm"/>
      <inkml:brushProperty name="color" value="#004F8B"/>
    </inkml:brush>
  </inkml:definitions>
  <inkml:trace contextRef="#ctx0" brushRef="#br0">0 10 24575,'5'-5'0,"7"0"0,-1 10 0,12 2 0,-5 9 0,7-2 0,-1 9 0,0-4 0,0-1 0,-5 5 0,4-9 0,-4 9 0,-1-11 0,-1 5 0,0 0 0,-5-4 0,5 3 0,-6-5 0,0 0 0,0 0 0,0 0 0,0 0 0,0 0 0,-1 0 0,1 0 0,-5 6 0,4-5 0,-4 5 0,5-6 0,0 0 0,-5 0 0,4 0 0,-4-1 0,5 1 0,-5 0 0,4 0 0,-4 0 0,5 0 0,-5 0 0,-1 0 0,-1-5 0,-2 4 0,7-9 0,-3 9 0,5-4 0,-5 5 0,4 0 0,-4-1 0,5 1 0,0 0 0,0 6 0,1-4 0,-6 3 0,4-5 0,-4 0 0,0 0 0,-1 0 0,0-5 0,-4 4 0,8-4 0,-7 4 0,7-4 0,-8 3 0,9-7 0,-9 7 0,9-3 0,-9 5 0,9 0 0,-4 0 0,5 0 0,-5 0 0,4 0 0,-5 0 0,1-1 0,-1-4 0,-5-1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4:00.844"/>
    </inkml:context>
    <inkml:brush xml:id="br0">
      <inkml:brushProperty name="width" value="0.05" units="cm"/>
      <inkml:brushProperty name="height" value="0.05" units="cm"/>
      <inkml:brushProperty name="color" value="#004F8B"/>
    </inkml:brush>
  </inkml:definitions>
  <inkml:trace contextRef="#ctx0" brushRef="#br0">0 0 24575,'10'0'0,"1"5"0,0-4 0,0 9 0,0-4 0,0 5 0,-1 0 0,1-5 0,0 4 0,0-4 0,0 5 0,0 0 0,0 0 0,6 0 0,-5 0 0,11 1 0,-5 0 0,1-1 0,3 1 0,-9-1 0,9 1 0,-9-1 0,4 1 0,-6-1 0,0-5 0,5 4 0,-3-4 0,4 6 0,-7-1 0,1-5 0,0 3 0,0-7 0,-5 7 0,4-7 0,-4 7 0,5-3 0,-1 5 0,1-1 0,-1 0 0,0-4 0,-4 4 0,3-9 0,-8 9 0,9-9 0,-9 8 0,8-7 0,-8 7 0,4-8 0,-5 4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4:02.799"/>
    </inkml:context>
    <inkml:brush xml:id="br0">
      <inkml:brushProperty name="width" value="0.05" units="cm"/>
      <inkml:brushProperty name="height" value="0.05" units="cm"/>
      <inkml:brushProperty name="color" value="#004F8B"/>
    </inkml:brush>
  </inkml:definitions>
  <inkml:trace contextRef="#ctx0" brushRef="#br0">0 0 24575,'22'0'0,"-2"0"0,-9 0 0,-1 0 0,0 5 0,0 1 0,1 4 0,-1-4 0,1 3 0,0-3 0,6 6 0,-5-1 0,5-4 0,0 3 0,-5-4 0,5 5 0,-6 0 0,0-5 0,0 4 0,0-4 0,0 5 0,0 0 0,-1 0 0,1 0 0,0-1 0,0 1 0,-1 0 0,1-1 0,0 1 0,-6 0 0,5 0 0,-9-1 0,9-3 0,-9 2 0,9-3 0,-9 5 0,9-5 0,-9 3 0,9-7 0,-9 7 0,8-7 0,-8 7 0,8-8 0,-8 9 0,8-9 0,-7 8 0,2-8 0,-4 3 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24:05.326"/>
    </inkml:context>
    <inkml:brush xml:id="br0">
      <inkml:brushProperty name="width" value="0.05" units="cm"/>
      <inkml:brushProperty name="height" value="0.05" units="cm"/>
      <inkml:brushProperty name="color" value="#004F8B"/>
    </inkml:brush>
  </inkml:definitions>
  <inkml:trace contextRef="#ctx0" brushRef="#br0">0 1 24575,'10'0'0,"7"5"0,-5 1 0,11 6 0,-10 5 0,10-4 0,-11 4 0,5-5 0,-6-1 0,0 0 0,0 0 0,0 0 0,0-5 0,-5 3 0,4-7 0,-4 7 0,4-3 0,1 0 0,0 4 0,0-9 0,-5 8 0,4-2 0,-4-1 0,5 3 0,0-3 0,-1 0 0,1 4 0,0-4 0,0 5 0,0 0 0,0 0 0,0 0 0,0 0 0,0 0 0,0 0 0,0 0 0,0 0 0,0-1 0,-1 1 0,1-5 0,0 4 0,-5-4 0,3-1 0,-3 4 0,4-7 0,-4 7 0,3-8 0,-8 4 0,4-5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2:46.917"/>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2:54.280"/>
    </inkml:context>
    <inkml:brush xml:id="br0">
      <inkml:brushProperty name="width" value="0.05" units="cm"/>
      <inkml:brushProperty name="height" value="0.05" units="cm"/>
      <inkml:brushProperty name="color" value="#E71224"/>
    </inkml:brush>
  </inkml:definitions>
  <inkml:trace contextRef="#ctx0" brushRef="#br0">1 0 24575,'10'0'0,"6"0"0,3 0 0,5 0 0,7 0 0,2 0 0,6 0 0,-6 0 0,5 0 0,-12 0 0,5 0 0,-7 0 0,1 0 0,-7 0 0,-1 0 0,-6 0 0,0 0 0,-1 0 0,1 0 0,-1 0 0,0 0 0,0 0 0,0 0 0,1 0 0,0 0 0,5 0 0,3 0 0,5 0 0,7 0 0,-5 0 0,12 0 0,-12 0 0,5 0 0,-7 0 0,-5 0 0,3 0 0,-9 0 0,3 0 0,-5 0 0,-1 0 0,7 0 0,0 0 0,8 6 0,6-5 0,-5 4 0,12-5 0,-12 0 0,5 6 0,-7-5 0,0 4 0,-6-5 0,-1 0 0,-6 0 0,0 0 0,0 0 0,-1 0 0,7 0 0,8 0 0,1 0 0,12 0 0,-12 0 0,5 0 0,-7 0 0,0 0 0,1 0 0,-7 0 0,-1 0 0,-6 0 0,-1 0 0,1 0 0,-1 0 0,6 0 0,-3 0 0,9 0 0,-3 6 0,-1-5 0,-1 5 0,-6-6 0,0 4 0,0-2 0,-1 3 0,-4-1 0,-1 2 0,-5 4 0,0 1 0,0 0 0,0 0 0,0 6 0,5 1 0,2 6 0,4-5 0,1 3 0,-5-9 0,3 4 0,-9-7 0,4 1 0,-5 0 0,0 0 0,5-5 0,-4 4 0,4-5 0,-5 5 0,5-4 0,-4 3 0,4-3 0,-5 4 0,0 7 0,5 1 0,2 7 0,4-7 0,-4 5 0,3-11 0,-9 5 0,9-6 0,-9 0 0,4 0 0,0-5 0,-4 3 0,4-3 0,-1 0 0,-3 3 0,4-4 0,-1 6 0,-3-1 0,9 1 0,-9 6 0,9 1 0,-3 6 0,0-6 0,4 5 0,-5-5 0,1 1 0,-2-3 0,1 1 0,-5-4 0,4 4 0,-5-7 0,0 1 0,5-5 0,-4 3 0,4-3 0,0 4 0,-4 0 0,3 1 0,1 0 0,-4 5 0,4-3 0,1 10 0,-5-11 0,4 5 0,0-6 0,-4 0 0,4 0 0,-5-1 0,0 0 0,0 7 0,5-5 0,-4 10 0,9-9 0,-9 4 0,4-6 0,-5 0 0,0-1 0,5-4 0,-4 3 0,4-3 0,0 10 0,2 3 0,5 5 0,-5 0 0,3-6 0,-3 5 0,-1-11 0,-1 5 0,0-6 0,-4 0 0,4 0 0,-5 0 0,0-1 0,0 0 0,5 0 0,-4 1 0,9-1 0,-9 1 0,4 6 0,-1-4 0,-2 3 0,8 1 0,-9-4 0,5 3 0,-6-5 0,0 0 0,4-5 0,-3 4 0,4-4 0,-5 4 0,5-4 0,-4 2 0,3-6 0,-4 2 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2:57.018"/>
    </inkml:context>
    <inkml:brush xml:id="br0">
      <inkml:brushProperty name="width" value="0.05" units="cm"/>
      <inkml:brushProperty name="height" value="0.05" units="cm"/>
      <inkml:brushProperty name="color" value="#E71224"/>
    </inkml:brush>
  </inkml:definitions>
  <inkml:trace contextRef="#ctx0" brushRef="#br0">1 265 24575,'4'-5'0,"1"1"0,6-6 0,-1 3 0,7-10 0,-5 6 0,11-1 0,2-6 0,1 4 0,5-9 0,-6 9 0,-1-3 0,0 5 0,-6 0 0,-1 5 0,-6-2 0,0 7 0,0-2 0,-1 4 0,6 0 0,-4-5 0,11 4 0,-5-10 0,1 5 0,3 0 0,-9-4 0,4 9 0,-7-9 0,1 9 0,0-4 0,-5 0 0,-2 4 0,-4-3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00.191"/>
    </inkml:context>
    <inkml:brush xml:id="br0">
      <inkml:brushProperty name="width" value="0.05" units="cm"/>
      <inkml:brushProperty name="height" value="0.05" units="cm"/>
      <inkml:brushProperty name="color" value="#E71224"/>
    </inkml:brush>
  </inkml:definitions>
  <inkml:trace contextRef="#ctx0" brushRef="#br0">0 311 24575,'16'0'0,"2"-6"0,1 5 0,3-15 0,-3 8 0,12-10 0,-11 6 0,9-1 0,-10 2 0,-1-1 0,5 0 0,-11 1 0,5 0 0,0-1 0,-5 1 0,5 0 0,-6 0 0,6-1 0,-5 1 0,11-1 0,-11 1 0,11-1 0,-11 1 0,5 0 0,-6 0 0,0 5 0,0-4 0,0 4 0,0 0 0,0-3 0,-5 7 0,-2-2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02.485"/>
    </inkml:context>
    <inkml:brush xml:id="br0">
      <inkml:brushProperty name="width" value="0.05" units="cm"/>
      <inkml:brushProperty name="height" value="0.05" units="cm"/>
      <inkml:brushProperty name="color" value="#E71224"/>
    </inkml:brush>
  </inkml:definitions>
  <inkml:trace contextRef="#ctx0" brushRef="#br0">0 367 24575,'11'0'0,"5"0"0,2 0 0,0 0 0,4-5 0,-10 3 0,4-2 0,-5 4 0,0-5 0,0 4 0,-1-4 0,-4 0 0,3 4 0,-3-8 0,10-3 0,2 0 0,13-12 0,2 4 0,7-7 0,8 0 0,-6 0 0,5-1 0,-7 2 0,-7 0 0,-2 7 0,-13 2 0,5 5 0,-11 1 0,5 4 0,-11-2 0,-1 3 0,-5-4 0,0 5 0,0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5.088"/>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04.576"/>
    </inkml:context>
    <inkml:brush xml:id="br0">
      <inkml:brushProperty name="width" value="0.05" units="cm"/>
      <inkml:brushProperty name="height" value="0.05" units="cm"/>
      <inkml:brushProperty name="color" value="#E71224"/>
    </inkml:brush>
  </inkml:definitions>
  <inkml:trace contextRef="#ctx0" brushRef="#br0">0 334 24575,'24'0'0,"-5"-5"0,19-2 0,-12-11 0,12 3 0,-5-3 0,0 0 0,5 10 0,-12-8 0,5 9 0,-7-5 0,1 0 0,-7 5 0,5-4 0,-11 10 0,5-5 0,-6 2 0,0 2 0,-1-7 0,1 8 0,-1-8 0,0 3 0,1 0 0,6-10 0,1 8 0,13-10 0,-5 6 0,5-1 0,-6 1 0,-1 0 0,-6 1 0,-1 4 0,-6-3 0,0 4 0,0 0 0,-5 1 0,-2 5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06.222"/>
    </inkml:context>
    <inkml:brush xml:id="br0">
      <inkml:brushProperty name="width" value="0.05" units="cm"/>
      <inkml:brushProperty name="height" value="0.05" units="cm"/>
      <inkml:brushProperty name="color" value="#E71224"/>
    </inkml:brush>
  </inkml:definitions>
  <inkml:trace contextRef="#ctx0" brushRef="#br0">0 323 24575,'16'0'0,"2"-10"0,13 1 0,2-15 0,0 10 0,-2-10 0,-7 11 0,0-5 0,-6 12 0,-1-5 0,-6 10 0,-5-9 0,4 9 0,-9-8 0,8 8 0,-3-9 0,6-2 0,-1 0 0,6-11 0,1 10 0,7-10 0,-1 5 0,0-7 0,0 7 0,-10 5 0,-4 8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06.852"/>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09.331"/>
    </inkml:context>
    <inkml:brush xml:id="br0">
      <inkml:brushProperty name="width" value="0.05" units="cm"/>
      <inkml:brushProperty name="height" value="0.05" units="cm"/>
      <inkml:brushProperty name="color" value="#E71224"/>
    </inkml:brush>
  </inkml:definitions>
  <inkml:trace contextRef="#ctx0" brushRef="#br0">0 437 24575,'16'0'0,"9"0"0,8-12 0,7-3 0,0-11 0,-1-1 0,-6 2 0,-2-1 0,1 7 0,-12 2 0,9-1 0,-16 6 0,3 0 0,-5 2 0,0 9 0,-5-9 0,4 9 0,-9-9 0,4 5 0,-1-6 0,3 5 0,9-10 0,3 8 0,5-15 0,7 9 0,-5-9 0,5 4 0,-7 0 0,-5 2 0,3 5 0,-9 6 0,4-4 0,-7 9 0,-4-4 0,-1 5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11.882"/>
    </inkml:context>
    <inkml:brush xml:id="br0">
      <inkml:brushProperty name="width" value="0.05" units="cm"/>
      <inkml:brushProperty name="height" value="0.05" units="cm"/>
      <inkml:brushProperty name="color" value="#E71224"/>
    </inkml:brush>
  </inkml:definitions>
  <inkml:trace contextRef="#ctx0" brushRef="#br0">0 422 24575,'29'-12'0,"-5"4"0,14-11 0,-12 1 0,12-2 0,-12-5 0,12 5 0,-12-3 0,5 9 0,-13-3 0,5 0 0,-5 4 0,0-4 0,-1 5 0,-6 6 0,0-3 0,0 7 0,0-7 0,0 8 0,-5-9 0,3 9 0,-3-4 0,4 5 0,1-5 0,0-1 0,5-5 0,10-1 0,-1 0 0,13-7 0,-12 5 0,5-5 0,-6 7 0,-7 1 0,-1 4 0,-6-3 0,0 9 0,-5-4 0,-1 5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13.578"/>
    </inkml:context>
    <inkml:brush xml:id="br0">
      <inkml:brushProperty name="width" value="0.05" units="cm"/>
      <inkml:brushProperty name="height" value="0.05" units="cm"/>
      <inkml:brushProperty name="color" value="#E71224"/>
    </inkml:brush>
  </inkml:definitions>
  <inkml:trace contextRef="#ctx0" brushRef="#br0">1 419 24575,'21'0'0,"1"0"0,3-5 0,6-3 0,-5-4 0,12-7 0,3-2 0,-6 0 0,21-14 0,-13 12 0,9-13 0,-4 9 0,0-1 0,-13 2 0,11 5 0,-20-2 0,-1 9 0,-8 2 0,-6 3 0,-1 7 0,1-2 0,-5-1 0,4 4 0,-4-14 0,11 7 0,1-10 0,14 6 0,-17 5 0,2 1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13.829"/>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3:15.766"/>
    </inkml:context>
    <inkml:brush xml:id="br0">
      <inkml:brushProperty name="width" value="0.05" units="cm"/>
      <inkml:brushProperty name="height" value="0.05" units="cm"/>
      <inkml:brushProperty name="color" value="#E71224"/>
    </inkml:brush>
  </inkml:definitions>
  <inkml:trace contextRef="#ctx0" brushRef="#br0">1 546 24575,'31'0'0,"-1"-19"0,26 2 0,-13-18 0,13 13 0,-14-3 0,5 10 0,-14-9 0,5 9 0,-12-2 0,5 4 0,-12 1 0,-3 1 0,-5 0 0,0 5 0,0 1 0,-5 0 0,4 4 0,-5-8 0,6 3 0,0-5 0,5-6 0,3 4 0,5-10 0,0 10 0,0-10 0,0 10 0,-5-4 0,-2 10 0,-6 2 0,-1 0 0,5-5 0,3-2 0,4-4 0,2-1 0,1 4 0,-1-5 0,-6 7 0,-1-1 0,-6 6 0,0-4 0,0 9 0,-5-4 0,-1 5 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9:52.991"/>
    </inkml:context>
    <inkml:brush xml:id="br0">
      <inkml:brushProperty name="width" value="0.05" units="cm"/>
      <inkml:brushProperty name="height" value="0.05" units="cm"/>
      <inkml:brushProperty name="color" value="#004F8B"/>
    </inkml:brush>
  </inkml:definitions>
  <inkml:trace contextRef="#ctx0" brushRef="#br0">679 1 24575,'-6'100'0,"2"-19"0,4-71 0,0 1 0,0-1 0,-5 0 0,-7 7 0,-2 8 0,-9 1 0,2 20 0,-12-10 0,2 21 0,-11-12 0,5 4 0,1 1 0,2-13 0,7 8 0,3-19 0,-1 5 0,6-6 0,2-7 0,5-1 0,6-6 0,-3 0 0,7-1 0,-3 1 0,1-5 0,2 3 0,-2-3 0,4 4 0,0 0 0,-5 0 0,-2 7 0,-10 1 0,4 6 0,-5 0 0,0 7 0,4-5 0,-4-1 0,6-2 0,1-11 0,5 5 0,-4-11 0,9 4 0,-4-5 0,5 5 0,0 0 0,0 1 0,0-1 0,0 0 0,0 1 0,0-1 0,0 0 0,0 1 0,0 6 0,-11-4 0,8 10 0,-13-5 0,10 1 0,-5-2 0,5-7 0,-4 1 0,9 0 0,-4 0 0,5-5 0,0-1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9:55.203"/>
    </inkml:context>
    <inkml:brush xml:id="br0">
      <inkml:brushProperty name="width" value="0.05" units="cm"/>
      <inkml:brushProperty name="height" value="0.05" units="cm"/>
      <inkml:brushProperty name="color" value="#004F8B"/>
    </inkml:brush>
  </inkml:definitions>
  <inkml:trace contextRef="#ctx0" brushRef="#br0">595 1 24575,'0'10'0,"0"13"0,0 4 0,0 13 0,-7 8 0,0-6 0,-14 13 0,6-13 0,-12 14 0,5-7 0,-6 1 0,-1 6 0,8-6 0,-5 0 0,5-2 0,-7-1 0,7-5 0,-4-1 0,11-3 0,-5-5 0,7 0 0,-1 5 0,0-12 0,1 5 0,0-13 0,0 5 0,1-5 0,-1 1 0,5-3 0,-2-5 0,3 0 0,-1 0 0,-2 0 0,3 0 0,-5 0 0,5 6 0,-4-5 0,4 5 0,-6 0 0,1-5 0,-1 11 0,1-11 0,5 5 0,-4-6 0,4 0 0,0 0 0,1 0 0,1-5 0,2-1 0,-2-5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7.083"/>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9:58.006"/>
    </inkml:context>
    <inkml:brush xml:id="br0">
      <inkml:brushProperty name="width" value="0.05" units="cm"/>
      <inkml:brushProperty name="height" value="0.05" units="cm"/>
      <inkml:brushProperty name="color" value="#004F8B"/>
    </inkml:brush>
  </inkml:definitions>
  <inkml:trace contextRef="#ctx0" brushRef="#br0">482 1 24575,'0'4'0,"0"5"0,0 8 0,0 0 0,0 0 0,0 1 0,0 0 0,0 12 0,0-10 0,0 11 0,0 0 0,0 2 0,0 0 0,-6-2 0,5 0 0,-10-5 0,5 5 0,-1-6 0,-4 6 0,4-5 0,0-1 0,-4-2 0,9-5 0,-8 6 0,8 0 0,-8 0 0,8 1 0,-8-1 0,8 0 0,-9 0 0,10 0 0,-10 1 0,10-1 0,-9-6 0,9 5 0,-9-11 0,4 5 0,0 0 0,-4-5 0,3 11 0,1-11 0,-5 11 0,5-10 0,-5 3 0,5 1 0,-4-4 0,4 3 0,-5 1 0,-1-4 0,6 3 0,-4-5 0,4 0 0,-5 0 0,0 0 0,0 6 0,0-5 0,-1 5 0,1-6 0,0 6 0,0-5 0,-1 5 0,1-6 0,1 0 0,-7 0 0,4 0 0,-3 1 0,9-1 0,-2 0 0,3 0 0,0 0 0,1-10 0,5 3 0,0-8 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49:59.822"/>
    </inkml:context>
    <inkml:brush xml:id="br0">
      <inkml:brushProperty name="width" value="0.05" units="cm"/>
      <inkml:brushProperty name="height" value="0.05" units="cm"/>
      <inkml:brushProperty name="color" value="#004F8B"/>
    </inkml:brush>
  </inkml:definitions>
  <inkml:trace contextRef="#ctx0" brushRef="#br0">428 1 24575,'0'16'0,"0"-2"0,0 3 0,0-4 0,0 8 0,0-9 0,0 10 0,0-4 0,0 7 0,0-1 0,0 0 0,0 0 0,0 7 0,0 2 0,0 0 0,0 5 0,0-5 0,-6 0 0,5-2 0,-10-7 0,10 0 0,-10 1 0,10-1 0,-5 0 0,1 0 0,4 0 0,-10-6 0,10 5 0,-9-5 0,9 1 0,-10 3 0,5-9 0,-6 10 0,1-11 0,4 11 0,-9-5 0,8 6 0,-9 0 0,-1 1 0,5-1 0,-10 0 0,4 0 0,-5 0 0,5 8 0,-4-6 0,9 5 0,-9-7 0,10-6 0,-4 5 0,6-11 0,-1 11 0,1-11 0,4 5 0,-3-6 0,9 0 0,-9-5 0,9 4 0,-4-9 0,5 4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10:50:02.608"/>
    </inkml:context>
    <inkml:brush xml:id="br0">
      <inkml:brushProperty name="width" value="0.05" units="cm"/>
      <inkml:brushProperty name="height" value="0.05" units="cm"/>
      <inkml:brushProperty name="color" value="#004F8B"/>
    </inkml:brush>
  </inkml:definitions>
  <inkml:trace contextRef="#ctx0" brushRef="#br0">747 0 24575,'0'16'0,"0"-4"0,0 11 0,-10-6 0,2 7 0,-9 6 0,-1-4 0,5 5 0,-10-6 0,9-1 0,-8 0 0,2 7 0,1-11 0,-6 17 0,7-23 0,-2 16 0,-3-11 0,4 5 0,0 0 0,-4-5 0,10 4 0,-10-4 0,10-1 0,-9 5 0,9-5 0,-10 6 0,4 1 0,0-1 0,-4-5 0,10 3 0,-5-3 0,7 0 0,-7 3 0,6-9 0,-5 9 0,6-9 0,-1 10 0,1-11 0,-1 5 0,6-6 0,-4 0 0,9 0 0,-8-1 0,8 1 0,-4-1 0,5 0 0,0 0 0,0 0 0,0 7 0,-5 1 0,-3 13 0,1-5 0,-4 12 0,3-5 0,-4 0 0,-2 5 0,2-12 0,5-1 0,-3-8 0,8-6 0,-2 0 0,4 0 0,0-5 0,0-1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8.810"/>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6-13T09:51:29.997"/>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2CBFDD-6EB2-324E-AB9F-31AE1A9CAF0F}" type="datetimeFigureOut">
              <a:rPr lang="ru-UA" smtClean="0"/>
              <a:t>14.06.2021</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AD7E3-8E17-EC4A-B2DA-58D108F68A3E}" type="slidenum">
              <a:rPr lang="ru-UA" smtClean="0"/>
              <a:t>‹#›</a:t>
            </a:fld>
            <a:endParaRPr lang="ru-UA"/>
          </a:p>
        </p:txBody>
      </p:sp>
    </p:spTree>
    <p:extLst>
      <p:ext uri="{BB962C8B-B14F-4D97-AF65-F5344CB8AC3E}">
        <p14:creationId xmlns:p14="http://schemas.microsoft.com/office/powerpoint/2010/main" val="3207829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7</a:t>
            </a:fld>
            <a:endParaRPr lang="ru-UA"/>
          </a:p>
        </p:txBody>
      </p:sp>
    </p:spTree>
    <p:extLst>
      <p:ext uri="{BB962C8B-B14F-4D97-AF65-F5344CB8AC3E}">
        <p14:creationId xmlns:p14="http://schemas.microsoft.com/office/powerpoint/2010/main" val="3202732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8</a:t>
            </a:fld>
            <a:endParaRPr lang="ru-UA"/>
          </a:p>
        </p:txBody>
      </p:sp>
    </p:spTree>
    <p:extLst>
      <p:ext uri="{BB962C8B-B14F-4D97-AF65-F5344CB8AC3E}">
        <p14:creationId xmlns:p14="http://schemas.microsoft.com/office/powerpoint/2010/main" val="3072372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9</a:t>
            </a:fld>
            <a:endParaRPr lang="ru-UA"/>
          </a:p>
        </p:txBody>
      </p:sp>
    </p:spTree>
    <p:extLst>
      <p:ext uri="{BB962C8B-B14F-4D97-AF65-F5344CB8AC3E}">
        <p14:creationId xmlns:p14="http://schemas.microsoft.com/office/powerpoint/2010/main" val="4160882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11</a:t>
            </a:fld>
            <a:endParaRPr lang="ru-UA"/>
          </a:p>
        </p:txBody>
      </p:sp>
    </p:spTree>
    <p:extLst>
      <p:ext uri="{BB962C8B-B14F-4D97-AF65-F5344CB8AC3E}">
        <p14:creationId xmlns:p14="http://schemas.microsoft.com/office/powerpoint/2010/main" val="2888812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12</a:t>
            </a:fld>
            <a:endParaRPr lang="ru-UA"/>
          </a:p>
        </p:txBody>
      </p:sp>
    </p:spTree>
    <p:extLst>
      <p:ext uri="{BB962C8B-B14F-4D97-AF65-F5344CB8AC3E}">
        <p14:creationId xmlns:p14="http://schemas.microsoft.com/office/powerpoint/2010/main" val="2639339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13</a:t>
            </a:fld>
            <a:endParaRPr lang="ru-UA"/>
          </a:p>
        </p:txBody>
      </p:sp>
    </p:spTree>
    <p:extLst>
      <p:ext uri="{BB962C8B-B14F-4D97-AF65-F5344CB8AC3E}">
        <p14:creationId xmlns:p14="http://schemas.microsoft.com/office/powerpoint/2010/main" val="3394076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14</a:t>
            </a:fld>
            <a:endParaRPr lang="ru-UA"/>
          </a:p>
        </p:txBody>
      </p:sp>
    </p:spTree>
    <p:extLst>
      <p:ext uri="{BB962C8B-B14F-4D97-AF65-F5344CB8AC3E}">
        <p14:creationId xmlns:p14="http://schemas.microsoft.com/office/powerpoint/2010/main" val="426403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079AD7E3-8E17-EC4A-B2DA-58D108F68A3E}" type="slidenum">
              <a:rPr lang="ru-UA" smtClean="0"/>
              <a:t>15</a:t>
            </a:fld>
            <a:endParaRPr lang="ru-UA"/>
          </a:p>
        </p:txBody>
      </p:sp>
    </p:spTree>
    <p:extLst>
      <p:ext uri="{BB962C8B-B14F-4D97-AF65-F5344CB8AC3E}">
        <p14:creationId xmlns:p14="http://schemas.microsoft.com/office/powerpoint/2010/main" val="105485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57C3F-0FB2-4B2E-BA6A-FEEEFF1AF7E3}"/>
              </a:ext>
            </a:extLst>
          </p:cNvPr>
          <p:cNvSpPr>
            <a:spLocks noGrp="1"/>
          </p:cNvSpPr>
          <p:nvPr>
            <p:ph type="ctrTitle"/>
          </p:nvPr>
        </p:nvSpPr>
        <p:spPr>
          <a:xfrm>
            <a:off x="2057400" y="685801"/>
            <a:ext cx="8115300" cy="3046228"/>
          </a:xfrm>
        </p:spPr>
        <p:txBody>
          <a:bodyPr anchor="b">
            <a:normAutofit/>
          </a:bodyPr>
          <a:lstStyle>
            <a:lvl1pPr algn="ctr">
              <a:defRPr sz="3600" cap="all" spc="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8583AE9-1CC1-4572-A6E5-E97F80E47661}"/>
              </a:ext>
            </a:extLst>
          </p:cNvPr>
          <p:cNvSpPr>
            <a:spLocks noGrp="1"/>
          </p:cNvSpPr>
          <p:nvPr>
            <p:ph type="subTitle" idx="1"/>
          </p:nvPr>
        </p:nvSpPr>
        <p:spPr>
          <a:xfrm>
            <a:off x="2057400" y="4114800"/>
            <a:ext cx="8115300" cy="2057400"/>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C04DE7C-68AB-403D-B9D8-7398C292C6DA}"/>
              </a:ext>
            </a:extLst>
          </p:cNvPr>
          <p:cNvSpPr>
            <a:spLocks noGrp="1"/>
          </p:cNvSpPr>
          <p:nvPr>
            <p:ph type="dt" sz="half" idx="10"/>
          </p:nvPr>
        </p:nvSpPr>
        <p:spPr/>
        <p:txBody>
          <a:bodyPr/>
          <a:lstStyle/>
          <a:p>
            <a:fld id="{23FEA57E-7C1A-457B-A4CD-5DCEB057B502}" type="datetime1">
              <a:rPr lang="en-US" smtClean="0"/>
              <a:t>6/14/21</a:t>
            </a:fld>
            <a:endParaRPr lang="en-US" dirty="0"/>
          </a:p>
        </p:txBody>
      </p:sp>
      <p:sp>
        <p:nvSpPr>
          <p:cNvPr id="5" name="Footer Placeholder 4">
            <a:extLst>
              <a:ext uri="{FF2B5EF4-FFF2-40B4-BE49-F238E27FC236}">
                <a16:creationId xmlns:a16="http://schemas.microsoft.com/office/drawing/2014/main" id="{51003E50-6613-4D86-AA22-43B14E7279E9}"/>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3069AB5-A56D-471F-9236-EFA981E2EA03}"/>
              </a:ext>
            </a:extLst>
          </p:cNvPr>
          <p:cNvSpPr>
            <a:spLocks noGrp="1"/>
          </p:cNvSpPr>
          <p:nvPr>
            <p:ph type="sldNum" sz="quarter" idx="12"/>
          </p:nvPr>
        </p:nvSpPr>
        <p:spPr/>
        <p:txBody>
          <a:bodyPr/>
          <a:lstStyle/>
          <a:p>
            <a:fld id="{F8E28480-1C08-4458-AD97-0283E6FFD09D}" type="slidenum">
              <a:rPr lang="en-US" smtClean="0"/>
              <a:t>‹#›</a:t>
            </a:fld>
            <a:endParaRPr lang="en-US" dirty="0"/>
          </a:p>
        </p:txBody>
      </p:sp>
    </p:spTree>
    <p:extLst>
      <p:ext uri="{BB962C8B-B14F-4D97-AF65-F5344CB8AC3E}">
        <p14:creationId xmlns:p14="http://schemas.microsoft.com/office/powerpoint/2010/main" val="2561454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2744C-12E6-455B-B646-2EA92DE0E9A2}"/>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D71C4D-C062-4EEE-9A9A-31ADCC5C87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944DC97-C26E-407A-9E29-68C52D547BDA}"/>
              </a:ext>
            </a:extLst>
          </p:cNvPr>
          <p:cNvSpPr>
            <a:spLocks noGrp="1"/>
          </p:cNvSpPr>
          <p:nvPr>
            <p:ph type="dt" sz="half" idx="10"/>
          </p:nvPr>
        </p:nvSpPr>
        <p:spPr/>
        <p:txBody>
          <a:bodyPr/>
          <a:lstStyle/>
          <a:p>
            <a:fld id="{11789749-A4CD-447F-8298-2B7988C91CEA}" type="datetime1">
              <a:rPr lang="en-US" smtClean="0"/>
              <a:t>6/14/21</a:t>
            </a:fld>
            <a:endParaRPr lang="en-US"/>
          </a:p>
        </p:txBody>
      </p:sp>
      <p:sp>
        <p:nvSpPr>
          <p:cNvPr id="5" name="Footer Placeholder 4">
            <a:extLst>
              <a:ext uri="{FF2B5EF4-FFF2-40B4-BE49-F238E27FC236}">
                <a16:creationId xmlns:a16="http://schemas.microsoft.com/office/drawing/2014/main" id="{E72E9353-B771-47FF-975E-72337414E0E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1EA5A858-B8B2-4364-A7D0-B2E8FAE0ADD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555094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6BABE-D80C-4F54-A03C-E1F9EBCA83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285191-EF5B-48BE-AB5D-B7BA4C3D09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A387A-1231-4FE3-8574-D4331A3432D2}"/>
              </a:ext>
            </a:extLst>
          </p:cNvPr>
          <p:cNvSpPr>
            <a:spLocks noGrp="1"/>
          </p:cNvSpPr>
          <p:nvPr>
            <p:ph type="dt" sz="half" idx="10"/>
          </p:nvPr>
        </p:nvSpPr>
        <p:spPr/>
        <p:txBody>
          <a:bodyPr/>
          <a:lstStyle/>
          <a:p>
            <a:fld id="{BA0444D3-C0BA-4587-A56C-581AB9F841BE}" type="datetime1">
              <a:rPr lang="en-US" smtClean="0"/>
              <a:t>6/14/21</a:t>
            </a:fld>
            <a:endParaRPr lang="en-US"/>
          </a:p>
        </p:txBody>
      </p:sp>
      <p:sp>
        <p:nvSpPr>
          <p:cNvPr id="5" name="Footer Placeholder 4">
            <a:extLst>
              <a:ext uri="{FF2B5EF4-FFF2-40B4-BE49-F238E27FC236}">
                <a16:creationId xmlns:a16="http://schemas.microsoft.com/office/drawing/2014/main" id="{02F21559-4901-4AD3-ABE7-DF0235457312}"/>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8F6C18E-B751-4E7B-9CD8-1BF44DAB80F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915591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B412-EBAB-4569-B3D9-6B346BF837B2}"/>
              </a:ext>
            </a:extLst>
          </p:cNvPr>
          <p:cNvSpPr>
            <a:spLocks noGrp="1"/>
          </p:cNvSpPr>
          <p:nvPr>
            <p:ph type="title"/>
          </p:nvPr>
        </p:nvSpPr>
        <p:spPr>
          <a:xfrm>
            <a:off x="1371600" y="685800"/>
            <a:ext cx="9486900" cy="1371600"/>
          </a:xfrm>
        </p:spPr>
        <p:txBody>
          <a:bodyPr>
            <a:normAutofit/>
          </a:bodyPr>
          <a:lstStyle>
            <a:lvl1pPr algn="l">
              <a:defRPr sz="3200"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5E7C8AE-B0F4-404F-BCAD-A14C18E50D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8AA9CAD-DAFB-4DE3-9C41-7FD03EA8D8DD}"/>
              </a:ext>
            </a:extLst>
          </p:cNvPr>
          <p:cNvSpPr>
            <a:spLocks noGrp="1"/>
          </p:cNvSpPr>
          <p:nvPr>
            <p:ph type="dt" sz="half" idx="10"/>
          </p:nvPr>
        </p:nvSpPr>
        <p:spPr/>
        <p:txBody>
          <a:bodyPr/>
          <a:lstStyle/>
          <a:p>
            <a:fld id="{201AF2CE-4F37-411C-A3EE-BBBE223265BF}" type="datetime1">
              <a:rPr lang="en-US" smtClean="0"/>
              <a:t>6/14/21</a:t>
            </a:fld>
            <a:endParaRPr lang="en-US"/>
          </a:p>
        </p:txBody>
      </p:sp>
      <p:sp>
        <p:nvSpPr>
          <p:cNvPr id="5" name="Footer Placeholder 4">
            <a:extLst>
              <a:ext uri="{FF2B5EF4-FFF2-40B4-BE49-F238E27FC236}">
                <a16:creationId xmlns:a16="http://schemas.microsoft.com/office/drawing/2014/main" id="{8FCE3137-8136-46C5-AC2F-49E5F55E4C7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F1AB6EF-A0B1-4706-AE44-253A6B182D48}"/>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700339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02F68-BF19-468D-B422-54B6D189FA58}"/>
              </a:ext>
            </a:extLst>
          </p:cNvPr>
          <p:cNvSpPr>
            <a:spLocks noGrp="1"/>
          </p:cNvSpPr>
          <p:nvPr>
            <p:ph type="title"/>
          </p:nvPr>
        </p:nvSpPr>
        <p:spPr>
          <a:xfrm>
            <a:off x="831850" y="1709738"/>
            <a:ext cx="10515600" cy="2774071"/>
          </a:xfrm>
        </p:spPr>
        <p:txBody>
          <a:bodyPr anchor="b">
            <a:normAutofit/>
          </a:bodyPr>
          <a:lstStyle>
            <a:lvl1pPr algn="ct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CBF7D7-84D4-4A39-B44E-9B029EEB1FE8}"/>
              </a:ext>
            </a:extLst>
          </p:cNvPr>
          <p:cNvSpPr>
            <a:spLocks noGrp="1"/>
          </p:cNvSpPr>
          <p:nvPr>
            <p:ph type="body" idx="1"/>
          </p:nvPr>
        </p:nvSpPr>
        <p:spPr>
          <a:xfrm>
            <a:off x="831850" y="4641624"/>
            <a:ext cx="10515600" cy="1448026"/>
          </a:xfrm>
        </p:spPr>
        <p:txBody>
          <a:bodyPr/>
          <a:lstStyle>
            <a:lvl1pPr marL="0" indent="0" algn="ctr">
              <a:buNone/>
              <a:defRPr sz="2400" i="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E29709-D243-41E8-89FA-62FA7AEB52E1}"/>
              </a:ext>
            </a:extLst>
          </p:cNvPr>
          <p:cNvSpPr>
            <a:spLocks noGrp="1"/>
          </p:cNvSpPr>
          <p:nvPr>
            <p:ph type="dt" sz="half" idx="10"/>
          </p:nvPr>
        </p:nvSpPr>
        <p:spPr/>
        <p:txBody>
          <a:bodyPr/>
          <a:lstStyle/>
          <a:p>
            <a:fld id="{C96083D4-708C-4BB5-B4FD-30CE9FA12FD5}" type="datetime1">
              <a:rPr lang="en-US" smtClean="0"/>
              <a:t>6/14/21</a:t>
            </a:fld>
            <a:endParaRPr lang="en-US"/>
          </a:p>
        </p:txBody>
      </p:sp>
      <p:sp>
        <p:nvSpPr>
          <p:cNvPr id="5" name="Footer Placeholder 4">
            <a:extLst>
              <a:ext uri="{FF2B5EF4-FFF2-40B4-BE49-F238E27FC236}">
                <a16:creationId xmlns:a16="http://schemas.microsoft.com/office/drawing/2014/main" id="{5AAB99C0-DC2A-4133-A10D-D43A1E05BB1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98122EFD-A17E-47F5-8AC9-EFD6D813DBE7}"/>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365897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C668D-BFBE-4765-A294-8303931B57C9}"/>
              </a:ext>
            </a:extLst>
          </p:cNvPr>
          <p:cNvSpPr>
            <a:spLocks noGrp="1"/>
          </p:cNvSpPr>
          <p:nvPr>
            <p:ph type="title"/>
          </p:nvPr>
        </p:nvSpPr>
        <p:spPr>
          <a:xfrm>
            <a:off x="1346071" y="566278"/>
            <a:ext cx="9512429" cy="965458"/>
          </a:xfrm>
        </p:spPr>
        <p:txBody>
          <a:bodyPr/>
          <a:lstStyle>
            <a:lvl1pPr algn="ctr">
              <a:defRPr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B3C212-F55F-4D0D-BFA7-F00A33CAA196}"/>
              </a:ext>
            </a:extLst>
          </p:cNvPr>
          <p:cNvSpPr>
            <a:spLocks noGrp="1"/>
          </p:cNvSpPr>
          <p:nvPr>
            <p:ph sz="half" idx="1"/>
          </p:nvPr>
        </p:nvSpPr>
        <p:spPr>
          <a:xfrm>
            <a:off x="909758" y="2057400"/>
            <a:ext cx="5031521"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154BDD7-2575-4E82-887D-DCAF9EB15924}"/>
              </a:ext>
            </a:extLst>
          </p:cNvPr>
          <p:cNvSpPr>
            <a:spLocks noGrp="1"/>
          </p:cNvSpPr>
          <p:nvPr>
            <p:ph sz="half" idx="2"/>
          </p:nvPr>
        </p:nvSpPr>
        <p:spPr>
          <a:xfrm>
            <a:off x="6265408" y="2057401"/>
            <a:ext cx="5016834" cy="4119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CAECC8-3C3A-4A5D-AB7A-1F99E5023D3F}"/>
              </a:ext>
            </a:extLst>
          </p:cNvPr>
          <p:cNvSpPr>
            <a:spLocks noGrp="1"/>
          </p:cNvSpPr>
          <p:nvPr>
            <p:ph type="dt" sz="half" idx="10"/>
          </p:nvPr>
        </p:nvSpPr>
        <p:spPr/>
        <p:txBody>
          <a:bodyPr/>
          <a:lstStyle/>
          <a:p>
            <a:fld id="{D0D239B2-65BC-4C2A-A62B-3EABFE9590E4}" type="datetime1">
              <a:rPr lang="en-US" smtClean="0"/>
              <a:t>6/14/21</a:t>
            </a:fld>
            <a:endParaRPr lang="en-US"/>
          </a:p>
        </p:txBody>
      </p:sp>
      <p:sp>
        <p:nvSpPr>
          <p:cNvPr id="6" name="Footer Placeholder 5">
            <a:extLst>
              <a:ext uri="{FF2B5EF4-FFF2-40B4-BE49-F238E27FC236}">
                <a16:creationId xmlns:a16="http://schemas.microsoft.com/office/drawing/2014/main" id="{4447609B-ACA4-4323-9340-C7DB166D7A5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7409EA3-C5C7-4AC6-956A-DB9A3B4F314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426801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0CDE0-7431-4F05-AA47-F10EB46C9608}"/>
              </a:ext>
            </a:extLst>
          </p:cNvPr>
          <p:cNvSpPr>
            <a:spLocks noGrp="1"/>
          </p:cNvSpPr>
          <p:nvPr>
            <p:ph type="title"/>
          </p:nvPr>
        </p:nvSpPr>
        <p:spPr>
          <a:xfrm>
            <a:off x="839788" y="365126"/>
            <a:ext cx="10276552" cy="1149350"/>
          </a:xfrm>
        </p:spPr>
        <p:txBody>
          <a:bodyPr>
            <a:normAutofit/>
          </a:bodyPr>
          <a:lstStyle>
            <a:lvl1pPr algn="ctr">
              <a:defRPr sz="3200" cap="all" spc="3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D9FFA7-D3EA-4CB8-A471-94235AD62592}"/>
              </a:ext>
            </a:extLst>
          </p:cNvPr>
          <p:cNvSpPr>
            <a:spLocks noGrp="1"/>
          </p:cNvSpPr>
          <p:nvPr>
            <p:ph type="body" idx="1"/>
          </p:nvPr>
        </p:nvSpPr>
        <p:spPr>
          <a:xfrm>
            <a:off x="839788" y="1681163"/>
            <a:ext cx="5157787" cy="823912"/>
          </a:xfrm>
        </p:spPr>
        <p:txBody>
          <a:bodyPr anchor="b"/>
          <a:lstStyle>
            <a:lvl1pPr marL="0" indent="0">
              <a:buNone/>
              <a:defRPr sz="2400" b="1"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5360D2-88E8-43C8-92D1-67AB23BBE2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C768F6-20A1-47A1-90FE-903135EEFD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555EC1-268F-4324-A003-3608AA0D84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55C8E4-FCB8-4E06-9C43-0ACD949A73D4}"/>
              </a:ext>
            </a:extLst>
          </p:cNvPr>
          <p:cNvSpPr>
            <a:spLocks noGrp="1"/>
          </p:cNvSpPr>
          <p:nvPr>
            <p:ph type="dt" sz="half" idx="10"/>
          </p:nvPr>
        </p:nvSpPr>
        <p:spPr/>
        <p:txBody>
          <a:bodyPr/>
          <a:lstStyle/>
          <a:p>
            <a:fld id="{85E05F5A-E4A3-476F-A89E-C2B73F2431E4}" type="datetime1">
              <a:rPr lang="en-US" smtClean="0"/>
              <a:t>6/14/21</a:t>
            </a:fld>
            <a:endParaRPr lang="en-US"/>
          </a:p>
        </p:txBody>
      </p:sp>
      <p:sp>
        <p:nvSpPr>
          <p:cNvPr id="8" name="Footer Placeholder 7">
            <a:extLst>
              <a:ext uri="{FF2B5EF4-FFF2-40B4-BE49-F238E27FC236}">
                <a16:creationId xmlns:a16="http://schemas.microsoft.com/office/drawing/2014/main" id="{8B01C005-C973-4D82-942A-334F1D431A04}"/>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AAFB6186-6570-4DE8-8603-70B0A51DFE9C}"/>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841455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ADD3-88C8-4B01-8CC6-808C0E416054}"/>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2634E6A-1390-4101-B78E-7592313407D7}"/>
              </a:ext>
            </a:extLst>
          </p:cNvPr>
          <p:cNvSpPr>
            <a:spLocks noGrp="1"/>
          </p:cNvSpPr>
          <p:nvPr>
            <p:ph type="dt" sz="half" idx="10"/>
          </p:nvPr>
        </p:nvSpPr>
        <p:spPr/>
        <p:txBody>
          <a:bodyPr/>
          <a:lstStyle/>
          <a:p>
            <a:fld id="{E3761515-4A26-4F31-9F61-5A10B1FABBFC}" type="datetime1">
              <a:rPr lang="en-US" smtClean="0"/>
              <a:t>6/14/21</a:t>
            </a:fld>
            <a:endParaRPr lang="en-US"/>
          </a:p>
        </p:txBody>
      </p:sp>
      <p:sp>
        <p:nvSpPr>
          <p:cNvPr id="4" name="Footer Placeholder 3">
            <a:extLst>
              <a:ext uri="{FF2B5EF4-FFF2-40B4-BE49-F238E27FC236}">
                <a16:creationId xmlns:a16="http://schemas.microsoft.com/office/drawing/2014/main" id="{88BC7B90-4C99-4653-872A-3572A02DAE9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3B03516-4D31-49D2-9488-33C734A7A4F6}"/>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44624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D8488-CF25-431B-A87A-AAF141BD0BBB}"/>
              </a:ext>
            </a:extLst>
          </p:cNvPr>
          <p:cNvSpPr>
            <a:spLocks noGrp="1"/>
          </p:cNvSpPr>
          <p:nvPr>
            <p:ph type="dt" sz="half" idx="10"/>
          </p:nvPr>
        </p:nvSpPr>
        <p:spPr/>
        <p:txBody>
          <a:bodyPr/>
          <a:lstStyle/>
          <a:p>
            <a:fld id="{4A75DC65-7D1F-4BAB-9695-F7E734143E14}" type="datetime1">
              <a:rPr lang="en-US" smtClean="0"/>
              <a:t>6/14/21</a:t>
            </a:fld>
            <a:endParaRPr lang="en-US"/>
          </a:p>
        </p:txBody>
      </p:sp>
      <p:sp>
        <p:nvSpPr>
          <p:cNvPr id="3" name="Footer Placeholder 2">
            <a:extLst>
              <a:ext uri="{FF2B5EF4-FFF2-40B4-BE49-F238E27FC236}">
                <a16:creationId xmlns:a16="http://schemas.microsoft.com/office/drawing/2014/main" id="{8A2F58E5-C92D-4C64-B867-0576B1EADD06}"/>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89216797-ABEC-4FE0-AFDE-36107B96710D}"/>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867853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8F2B0-990D-418E-9D10-2464E98669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881131-AFFD-4339-9F30-D408B5105C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7C47F4-7968-4698-8BD3-A583099FAA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2BC6F-3996-4B2B-B8F2-DD3A82CCF76B}"/>
              </a:ext>
            </a:extLst>
          </p:cNvPr>
          <p:cNvSpPr>
            <a:spLocks noGrp="1"/>
          </p:cNvSpPr>
          <p:nvPr>
            <p:ph type="dt" sz="half" idx="10"/>
          </p:nvPr>
        </p:nvSpPr>
        <p:spPr/>
        <p:txBody>
          <a:bodyPr/>
          <a:lstStyle/>
          <a:p>
            <a:fld id="{7E624077-BD55-4036-8E92-6558FDF3B653}" type="datetime1">
              <a:rPr lang="en-US" smtClean="0"/>
              <a:t>6/14/21</a:t>
            </a:fld>
            <a:endParaRPr lang="en-US"/>
          </a:p>
        </p:txBody>
      </p:sp>
      <p:sp>
        <p:nvSpPr>
          <p:cNvPr id="6" name="Footer Placeholder 5">
            <a:extLst>
              <a:ext uri="{FF2B5EF4-FFF2-40B4-BE49-F238E27FC236}">
                <a16:creationId xmlns:a16="http://schemas.microsoft.com/office/drawing/2014/main" id="{EA832E66-581A-4CF2-A40A-4E24FAAC4AE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83B1C89-C625-4618-81A2-FB34E4DA071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138703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1486F-443A-4F2D-AB1F-8B1F4C4DE7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A21213-E7FB-406A-B8CD-735AAC7AD0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4F41A03-500E-49F7-8D99-A1EAFE4D34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1523D-69E9-4EAE-A610-B3A237B75842}"/>
              </a:ext>
            </a:extLst>
          </p:cNvPr>
          <p:cNvSpPr>
            <a:spLocks noGrp="1"/>
          </p:cNvSpPr>
          <p:nvPr>
            <p:ph type="dt" sz="half" idx="10"/>
          </p:nvPr>
        </p:nvSpPr>
        <p:spPr/>
        <p:txBody>
          <a:bodyPr/>
          <a:lstStyle/>
          <a:p>
            <a:fld id="{804225F2-7107-4609-BCC2-77C63064A5E8}" type="datetime1">
              <a:rPr lang="en-US" smtClean="0"/>
              <a:t>6/14/21</a:t>
            </a:fld>
            <a:endParaRPr lang="en-US"/>
          </a:p>
        </p:txBody>
      </p:sp>
      <p:sp>
        <p:nvSpPr>
          <p:cNvPr id="6" name="Footer Placeholder 5">
            <a:extLst>
              <a:ext uri="{FF2B5EF4-FFF2-40B4-BE49-F238E27FC236}">
                <a16:creationId xmlns:a16="http://schemas.microsoft.com/office/drawing/2014/main" id="{4EDB852F-4134-4AB5-BA87-483B1E1ADD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34C5CB-918E-4A09-8222-D36E37B63C0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828935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AA0686-7BAC-45C0-BA30-0D0CBCE5CE63}"/>
              </a:ext>
            </a:extLst>
          </p:cNvPr>
          <p:cNvSpPr>
            <a:spLocks noGrp="1"/>
          </p:cNvSpPr>
          <p:nvPr>
            <p:ph type="title"/>
          </p:nvPr>
        </p:nvSpPr>
        <p:spPr>
          <a:xfrm>
            <a:off x="1371600" y="685800"/>
            <a:ext cx="94869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34202DE-82CD-407D-8C68-174B0CBB57F7}"/>
              </a:ext>
            </a:extLst>
          </p:cNvPr>
          <p:cNvSpPr>
            <a:spLocks noGrp="1"/>
          </p:cNvSpPr>
          <p:nvPr>
            <p:ph type="body" idx="1"/>
          </p:nvPr>
        </p:nvSpPr>
        <p:spPr>
          <a:xfrm>
            <a:off x="1371599" y="2254103"/>
            <a:ext cx="9486901" cy="39180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554AC9D-6E1B-46D3-959F-A068A1EDBDBA}"/>
              </a:ext>
            </a:extLst>
          </p:cNvPr>
          <p:cNvSpPr>
            <a:spLocks noGrp="1"/>
          </p:cNvSpPr>
          <p:nvPr>
            <p:ph type="dt" sz="half" idx="2"/>
          </p:nvPr>
        </p:nvSpPr>
        <p:spPr>
          <a:xfrm rot="5400000">
            <a:off x="9800022" y="3223751"/>
            <a:ext cx="4114801" cy="410501"/>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fld id="{D3FE42E8-8B57-452D-A122-4DCE9AC771EF}" type="datetime1">
              <a:rPr lang="en-US" smtClean="0"/>
              <a:t>6/14/21</a:t>
            </a:fld>
            <a:endParaRPr lang="en-US"/>
          </a:p>
        </p:txBody>
      </p:sp>
      <p:sp>
        <p:nvSpPr>
          <p:cNvPr id="5" name="Footer Placeholder 4">
            <a:extLst>
              <a:ext uri="{FF2B5EF4-FFF2-40B4-BE49-F238E27FC236}">
                <a16:creationId xmlns:a16="http://schemas.microsoft.com/office/drawing/2014/main" id="{A5FC0015-9EFB-40F8-BC00-AC2483D60905}"/>
              </a:ext>
            </a:extLst>
          </p:cNvPr>
          <p:cNvSpPr>
            <a:spLocks noGrp="1"/>
          </p:cNvSpPr>
          <p:nvPr>
            <p:ph type="ftr" sz="quarter" idx="3"/>
          </p:nvPr>
        </p:nvSpPr>
        <p:spPr>
          <a:xfrm rot="5400000">
            <a:off x="-1708136" y="3223750"/>
            <a:ext cx="4114800" cy="410501"/>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r>
              <a:rPr lang="en-US" dirty="0"/>
              <a:t>Sample Footer Text</a:t>
            </a:r>
          </a:p>
        </p:txBody>
      </p:sp>
      <p:sp>
        <p:nvSpPr>
          <p:cNvPr id="6" name="Slide Number Placeholder 5">
            <a:extLst>
              <a:ext uri="{FF2B5EF4-FFF2-40B4-BE49-F238E27FC236}">
                <a16:creationId xmlns:a16="http://schemas.microsoft.com/office/drawing/2014/main" id="{E572C732-0E3E-49E0-A72E-D4C08CB4455A}"/>
              </a:ext>
            </a:extLst>
          </p:cNvPr>
          <p:cNvSpPr>
            <a:spLocks noGrp="1"/>
          </p:cNvSpPr>
          <p:nvPr>
            <p:ph type="sldNum" sz="quarter" idx="4"/>
          </p:nvPr>
        </p:nvSpPr>
        <p:spPr>
          <a:xfrm>
            <a:off x="11116340" y="6356350"/>
            <a:ext cx="871868" cy="365125"/>
          </a:xfrm>
          <a:prstGeom prst="rect">
            <a:avLst/>
          </a:prstGeom>
        </p:spPr>
        <p:txBody>
          <a:bodyPr vert="horz" lIns="91440" tIns="45720" rIns="91440" bIns="45720" rtlCol="0" anchor="ctr"/>
          <a:lstStyle>
            <a:lvl1pPr algn="r">
              <a:defRPr sz="900" spc="300">
                <a:solidFill>
                  <a:schemeClr val="tx2">
                    <a:lumMod val="75000"/>
                    <a:lumOff val="25000"/>
                  </a:schemeClr>
                </a:solidFill>
                <a:latin typeface="+mn-lt"/>
              </a:defRPr>
            </a:lvl1pPr>
          </a:lstStyle>
          <a:p>
            <a:fld id="{F8E28480-1C08-4458-AD97-0283E6FFD09D}" type="slidenum">
              <a:rPr lang="en-US" smtClean="0"/>
              <a:pPr/>
              <a:t>‹#›</a:t>
            </a:fld>
            <a:endParaRPr lang="en-US"/>
          </a:p>
        </p:txBody>
      </p:sp>
    </p:spTree>
    <p:extLst>
      <p:ext uri="{BB962C8B-B14F-4D97-AF65-F5344CB8AC3E}">
        <p14:creationId xmlns:p14="http://schemas.microsoft.com/office/powerpoint/2010/main" val="39479660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8" r:id="rId6"/>
    <p:sldLayoutId id="2147483693" r:id="rId7"/>
    <p:sldLayoutId id="2147483694" r:id="rId8"/>
    <p:sldLayoutId id="2147483695" r:id="rId9"/>
    <p:sldLayoutId id="2147483697" r:id="rId10"/>
    <p:sldLayoutId id="2147483696" r:id="rId11"/>
  </p:sldLayoutIdLst>
  <p:hf sldNum="0" hdr="0" ftr="0" dt="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70000"/>
        <a:buFont typeface="Arial" panose="020B0604020202020204" pitchFamily="34" charset="0"/>
        <a:buChar char="•"/>
        <a:defRPr sz="2400" kern="1200">
          <a:solidFill>
            <a:schemeClr val="tx2"/>
          </a:solidFill>
          <a:latin typeface="+mj-lt"/>
          <a:ea typeface="+mn-ea"/>
          <a:cs typeface="+mn-cs"/>
        </a:defRPr>
      </a:lvl1pPr>
      <a:lvl2pPr marL="685800" indent="-228600" algn="l" defTabSz="914400" rtl="0" eaLnBrk="1" latinLnBrk="0" hangingPunct="1">
        <a:lnSpc>
          <a:spcPct val="100000"/>
        </a:lnSpc>
        <a:spcBef>
          <a:spcPts val="500"/>
        </a:spcBef>
        <a:buSzPct val="70000"/>
        <a:buFont typeface="Arial" panose="020B0604020202020204" pitchFamily="34" charset="0"/>
        <a:buChar char="•"/>
        <a:defRPr sz="2000" kern="1200">
          <a:solidFill>
            <a:schemeClr val="tx2"/>
          </a:solidFill>
          <a:latin typeface="+mj-lt"/>
          <a:ea typeface="+mn-ea"/>
          <a:cs typeface="+mn-cs"/>
        </a:defRPr>
      </a:lvl2pPr>
      <a:lvl3pPr marL="1143000" indent="-228600" algn="l" defTabSz="914400" rtl="0" eaLnBrk="1" latinLnBrk="0" hangingPunct="1">
        <a:lnSpc>
          <a:spcPct val="100000"/>
        </a:lnSpc>
        <a:spcBef>
          <a:spcPts val="500"/>
        </a:spcBef>
        <a:buSzPct val="70000"/>
        <a:buFont typeface="Arial" panose="020B0604020202020204" pitchFamily="34" charset="0"/>
        <a:buChar char="•"/>
        <a:defRPr sz="1800" kern="1200">
          <a:solidFill>
            <a:schemeClr val="tx2"/>
          </a:solidFill>
          <a:latin typeface="+mj-lt"/>
          <a:ea typeface="+mn-ea"/>
          <a:cs typeface="+mn-cs"/>
        </a:defRPr>
      </a:lvl3pPr>
      <a:lvl4pPr marL="16002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4pPr>
      <a:lvl5pPr marL="20574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customXml" Target="../ink/ink9.xml"/><Relationship Id="rId18" Type="http://schemas.openxmlformats.org/officeDocument/2006/relationships/image" Target="../media/image16.png"/><Relationship Id="rId26" Type="http://schemas.openxmlformats.org/officeDocument/2006/relationships/image" Target="../media/image20.png"/><Relationship Id="rId3" Type="http://schemas.openxmlformats.org/officeDocument/2006/relationships/customXml" Target="../ink/ink1.xml"/><Relationship Id="rId21" Type="http://schemas.openxmlformats.org/officeDocument/2006/relationships/customXml" Target="../ink/ink14.xml"/><Relationship Id="rId7" Type="http://schemas.openxmlformats.org/officeDocument/2006/relationships/customXml" Target="../ink/ink3.xml"/><Relationship Id="rId12" Type="http://schemas.openxmlformats.org/officeDocument/2006/relationships/customXml" Target="../ink/ink8.xml"/><Relationship Id="rId17" Type="http://schemas.openxmlformats.org/officeDocument/2006/relationships/customXml" Target="../ink/ink12.xml"/><Relationship Id="rId25" Type="http://schemas.openxmlformats.org/officeDocument/2006/relationships/customXml" Target="../ink/ink16.xml"/><Relationship Id="rId2" Type="http://schemas.openxmlformats.org/officeDocument/2006/relationships/image" Target="../media/image13.jpeg"/><Relationship Id="rId16" Type="http://schemas.openxmlformats.org/officeDocument/2006/relationships/image" Target="../media/image15.png"/><Relationship Id="rId20"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customXml" Target="../ink/ink7.xml"/><Relationship Id="rId24" Type="http://schemas.openxmlformats.org/officeDocument/2006/relationships/image" Target="../media/image19.png"/><Relationship Id="rId5" Type="http://schemas.openxmlformats.org/officeDocument/2006/relationships/customXml" Target="../ink/ink2.xml"/><Relationship Id="rId15" Type="http://schemas.openxmlformats.org/officeDocument/2006/relationships/customXml" Target="../ink/ink11.xml"/><Relationship Id="rId23" Type="http://schemas.openxmlformats.org/officeDocument/2006/relationships/customXml" Target="../ink/ink15.xml"/><Relationship Id="rId10" Type="http://schemas.openxmlformats.org/officeDocument/2006/relationships/customXml" Target="../ink/ink6.xml"/><Relationship Id="rId19" Type="http://schemas.openxmlformats.org/officeDocument/2006/relationships/customXml" Target="../ink/ink13.xml"/><Relationship Id="rId4" Type="http://schemas.openxmlformats.org/officeDocument/2006/relationships/image" Target="../media/image13.png"/><Relationship Id="rId9" Type="http://schemas.openxmlformats.org/officeDocument/2006/relationships/customXml" Target="../ink/ink5.xml"/><Relationship Id="rId14" Type="http://schemas.openxmlformats.org/officeDocument/2006/relationships/customXml" Target="../ink/ink10.xml"/><Relationship Id="rId22" Type="http://schemas.openxmlformats.org/officeDocument/2006/relationships/image" Target="../media/image18.png"/></Relationships>
</file>

<file path=ppt/slides/_rels/slide7.xml.rels><?xml version="1.0" encoding="UTF-8" standalone="yes"?>
<Relationships xmlns="http://schemas.openxmlformats.org/package/2006/relationships"><Relationship Id="rId26" Type="http://schemas.openxmlformats.org/officeDocument/2006/relationships/customXml" Target="../ink/ink32.xml"/><Relationship Id="rId21" Type="http://schemas.openxmlformats.org/officeDocument/2006/relationships/customXml" Target="../ink/ink28.xml"/><Relationship Id="rId42" Type="http://schemas.openxmlformats.org/officeDocument/2006/relationships/customXml" Target="../ink/ink40.xml"/><Relationship Id="rId47" Type="http://schemas.openxmlformats.org/officeDocument/2006/relationships/image" Target="../media/image38.png"/><Relationship Id="rId63" Type="http://schemas.openxmlformats.org/officeDocument/2006/relationships/image" Target="../media/image46.png"/><Relationship Id="rId68" Type="http://schemas.openxmlformats.org/officeDocument/2006/relationships/customXml" Target="../ink/ink53.xml"/><Relationship Id="rId7" Type="http://schemas.openxmlformats.org/officeDocument/2006/relationships/image" Target="../media/image18.jpeg"/><Relationship Id="rId71" Type="http://schemas.openxmlformats.org/officeDocument/2006/relationships/image" Target="../media/image50.png"/><Relationship Id="rId2" Type="http://schemas.openxmlformats.org/officeDocument/2006/relationships/notesSlide" Target="../notesSlides/notesSlide1.xml"/><Relationship Id="rId16" Type="http://schemas.openxmlformats.org/officeDocument/2006/relationships/customXml" Target="../ink/ink23.xml"/><Relationship Id="rId29" Type="http://schemas.openxmlformats.org/officeDocument/2006/relationships/image" Target="../media/image29.png"/><Relationship Id="rId11" Type="http://schemas.openxmlformats.org/officeDocument/2006/relationships/customXml" Target="../ink/ink18.xml"/><Relationship Id="rId24" Type="http://schemas.openxmlformats.org/officeDocument/2006/relationships/customXml" Target="../ink/ink31.xml"/><Relationship Id="rId32" Type="http://schemas.openxmlformats.org/officeDocument/2006/relationships/customXml" Target="../ink/ink35.xml"/><Relationship Id="rId37" Type="http://schemas.openxmlformats.org/officeDocument/2006/relationships/image" Target="../media/image33.png"/><Relationship Id="rId40" Type="http://schemas.openxmlformats.org/officeDocument/2006/relationships/customXml" Target="../ink/ink39.xml"/><Relationship Id="rId45" Type="http://schemas.openxmlformats.org/officeDocument/2006/relationships/image" Target="../media/image37.png"/><Relationship Id="rId53" Type="http://schemas.openxmlformats.org/officeDocument/2006/relationships/image" Target="../media/image41.png"/><Relationship Id="rId58" Type="http://schemas.openxmlformats.org/officeDocument/2006/relationships/customXml" Target="../ink/ink48.xml"/><Relationship Id="rId66" Type="http://schemas.openxmlformats.org/officeDocument/2006/relationships/customXml" Target="../ink/ink52.xml"/><Relationship Id="rId5" Type="http://schemas.openxmlformats.org/officeDocument/2006/relationships/image" Target="../media/image16.jpeg"/><Relationship Id="rId61" Type="http://schemas.openxmlformats.org/officeDocument/2006/relationships/image" Target="../media/image45.png"/><Relationship Id="rId19" Type="http://schemas.openxmlformats.org/officeDocument/2006/relationships/customXml" Target="../ink/ink26.xml"/><Relationship Id="rId14" Type="http://schemas.openxmlformats.org/officeDocument/2006/relationships/customXml" Target="../ink/ink21.xml"/><Relationship Id="rId22" Type="http://schemas.openxmlformats.org/officeDocument/2006/relationships/customXml" Target="../ink/ink29.xml"/><Relationship Id="rId27" Type="http://schemas.openxmlformats.org/officeDocument/2006/relationships/image" Target="../media/image28.png"/><Relationship Id="rId30" Type="http://schemas.openxmlformats.org/officeDocument/2006/relationships/customXml" Target="../ink/ink34.xml"/><Relationship Id="rId35" Type="http://schemas.openxmlformats.org/officeDocument/2006/relationships/image" Target="../media/image32.png"/><Relationship Id="rId43" Type="http://schemas.openxmlformats.org/officeDocument/2006/relationships/image" Target="../media/image36.png"/><Relationship Id="rId48" Type="http://schemas.openxmlformats.org/officeDocument/2006/relationships/customXml" Target="../ink/ink43.xml"/><Relationship Id="rId56" Type="http://schemas.openxmlformats.org/officeDocument/2006/relationships/customXml" Target="../ink/ink47.xml"/><Relationship Id="rId64" Type="http://schemas.openxmlformats.org/officeDocument/2006/relationships/customXml" Target="../ink/ink51.xml"/><Relationship Id="rId69" Type="http://schemas.openxmlformats.org/officeDocument/2006/relationships/image" Target="../media/image49.png"/><Relationship Id="rId8" Type="http://schemas.openxmlformats.org/officeDocument/2006/relationships/image" Target="../media/image19.jpeg"/><Relationship Id="rId51" Type="http://schemas.openxmlformats.org/officeDocument/2006/relationships/image" Target="../media/image40.png"/><Relationship Id="rId3" Type="http://schemas.openxmlformats.org/officeDocument/2006/relationships/image" Target="../media/image14.jpeg"/><Relationship Id="rId12" Type="http://schemas.openxmlformats.org/officeDocument/2006/relationships/customXml" Target="../ink/ink19.xml"/><Relationship Id="rId17" Type="http://schemas.openxmlformats.org/officeDocument/2006/relationships/customXml" Target="../ink/ink24.xml"/><Relationship Id="rId25" Type="http://schemas.openxmlformats.org/officeDocument/2006/relationships/image" Target="../media/image27.png"/><Relationship Id="rId33" Type="http://schemas.openxmlformats.org/officeDocument/2006/relationships/image" Target="../media/image31.png"/><Relationship Id="rId38" Type="http://schemas.openxmlformats.org/officeDocument/2006/relationships/customXml" Target="../ink/ink38.xml"/><Relationship Id="rId46" Type="http://schemas.openxmlformats.org/officeDocument/2006/relationships/customXml" Target="../ink/ink42.xml"/><Relationship Id="rId59" Type="http://schemas.openxmlformats.org/officeDocument/2006/relationships/image" Target="../media/image44.png"/><Relationship Id="rId67" Type="http://schemas.openxmlformats.org/officeDocument/2006/relationships/image" Target="../media/image48.png"/><Relationship Id="rId20" Type="http://schemas.openxmlformats.org/officeDocument/2006/relationships/customXml" Target="../ink/ink27.xml"/><Relationship Id="rId41" Type="http://schemas.openxmlformats.org/officeDocument/2006/relationships/image" Target="../media/image35.png"/><Relationship Id="rId54" Type="http://schemas.openxmlformats.org/officeDocument/2006/relationships/customXml" Target="../ink/ink46.xml"/><Relationship Id="rId62" Type="http://schemas.openxmlformats.org/officeDocument/2006/relationships/customXml" Target="../ink/ink50.xml"/><Relationship Id="rId70" Type="http://schemas.openxmlformats.org/officeDocument/2006/relationships/customXml" Target="../ink/ink54.xml"/><Relationship Id="rId1" Type="http://schemas.openxmlformats.org/officeDocument/2006/relationships/slideLayout" Target="../slideLayouts/slideLayout2.xml"/><Relationship Id="rId6" Type="http://schemas.openxmlformats.org/officeDocument/2006/relationships/image" Target="../media/image17.jpeg"/><Relationship Id="rId15" Type="http://schemas.openxmlformats.org/officeDocument/2006/relationships/customXml" Target="../ink/ink22.xml"/><Relationship Id="rId23" Type="http://schemas.openxmlformats.org/officeDocument/2006/relationships/customXml" Target="../ink/ink30.xml"/><Relationship Id="rId28" Type="http://schemas.openxmlformats.org/officeDocument/2006/relationships/customXml" Target="../ink/ink33.xml"/><Relationship Id="rId36" Type="http://schemas.openxmlformats.org/officeDocument/2006/relationships/customXml" Target="../ink/ink37.xml"/><Relationship Id="rId49" Type="http://schemas.openxmlformats.org/officeDocument/2006/relationships/image" Target="../media/image39.png"/><Relationship Id="rId57" Type="http://schemas.openxmlformats.org/officeDocument/2006/relationships/image" Target="../media/image43.png"/><Relationship Id="rId10" Type="http://schemas.openxmlformats.org/officeDocument/2006/relationships/image" Target="../media/image14.png"/><Relationship Id="rId31" Type="http://schemas.openxmlformats.org/officeDocument/2006/relationships/image" Target="../media/image30.png"/><Relationship Id="rId44" Type="http://schemas.openxmlformats.org/officeDocument/2006/relationships/customXml" Target="../ink/ink41.xml"/><Relationship Id="rId52" Type="http://schemas.openxmlformats.org/officeDocument/2006/relationships/customXml" Target="../ink/ink45.xml"/><Relationship Id="rId60" Type="http://schemas.openxmlformats.org/officeDocument/2006/relationships/customXml" Target="../ink/ink49.xml"/><Relationship Id="rId65" Type="http://schemas.openxmlformats.org/officeDocument/2006/relationships/image" Target="../media/image47.png"/><Relationship Id="rId4" Type="http://schemas.openxmlformats.org/officeDocument/2006/relationships/image" Target="../media/image15.jpeg"/><Relationship Id="rId9" Type="http://schemas.openxmlformats.org/officeDocument/2006/relationships/customXml" Target="../ink/ink17.xml"/><Relationship Id="rId13" Type="http://schemas.openxmlformats.org/officeDocument/2006/relationships/customXml" Target="../ink/ink20.xml"/><Relationship Id="rId18" Type="http://schemas.openxmlformats.org/officeDocument/2006/relationships/customXml" Target="../ink/ink25.xml"/><Relationship Id="rId39" Type="http://schemas.openxmlformats.org/officeDocument/2006/relationships/image" Target="../media/image34.png"/><Relationship Id="rId34" Type="http://schemas.openxmlformats.org/officeDocument/2006/relationships/customXml" Target="../ink/ink36.xml"/><Relationship Id="rId50" Type="http://schemas.openxmlformats.org/officeDocument/2006/relationships/customXml" Target="../ink/ink44.xml"/><Relationship Id="rId55" Type="http://schemas.openxmlformats.org/officeDocument/2006/relationships/image" Target="../media/image42.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13" Type="http://schemas.openxmlformats.org/officeDocument/2006/relationships/image" Target="../media/image59.png"/><Relationship Id="rId18" Type="http://schemas.openxmlformats.org/officeDocument/2006/relationships/customXml" Target="../ink/ink61.xml"/><Relationship Id="rId26" Type="http://schemas.openxmlformats.org/officeDocument/2006/relationships/image" Target="../media/image65.png"/><Relationship Id="rId39" Type="http://schemas.openxmlformats.org/officeDocument/2006/relationships/image" Target="../media/image72.png"/><Relationship Id="rId21" Type="http://schemas.openxmlformats.org/officeDocument/2006/relationships/customXml" Target="../ink/ink63.xml"/><Relationship Id="rId34" Type="http://schemas.openxmlformats.org/officeDocument/2006/relationships/customXml" Target="../ink/ink69.xml"/><Relationship Id="rId7" Type="http://schemas.openxmlformats.org/officeDocument/2006/relationships/image" Target="../media/image14.png"/><Relationship Id="rId2" Type="http://schemas.openxmlformats.org/officeDocument/2006/relationships/notesSlide" Target="../notesSlides/notesSlide3.xml"/><Relationship Id="rId16" Type="http://schemas.openxmlformats.org/officeDocument/2006/relationships/customXml" Target="../ink/ink60.xml"/><Relationship Id="rId20" Type="http://schemas.openxmlformats.org/officeDocument/2006/relationships/customXml" Target="../ink/ink62.xml"/><Relationship Id="rId29" Type="http://schemas.openxmlformats.org/officeDocument/2006/relationships/image" Target="../media/image66.png"/><Relationship Id="rId41"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customXml" Target="../ink/ink55.xml"/><Relationship Id="rId11" Type="http://schemas.openxmlformats.org/officeDocument/2006/relationships/image" Target="../media/image58.png"/><Relationship Id="rId24" Type="http://schemas.openxmlformats.org/officeDocument/2006/relationships/image" Target="../media/image64.png"/><Relationship Id="rId32" Type="http://schemas.openxmlformats.org/officeDocument/2006/relationships/customXml" Target="../ink/ink68.xml"/><Relationship Id="rId37" Type="http://schemas.openxmlformats.org/officeDocument/2006/relationships/image" Target="../media/image71.png"/><Relationship Id="rId40" Type="http://schemas.openxmlformats.org/officeDocument/2006/relationships/customXml" Target="../ink/ink72.xml"/><Relationship Id="rId5" Type="http://schemas.openxmlformats.org/officeDocument/2006/relationships/image" Target="../media/image25.jpeg"/><Relationship Id="rId15" Type="http://schemas.openxmlformats.org/officeDocument/2006/relationships/image" Target="../media/image60.png"/><Relationship Id="rId23" Type="http://schemas.openxmlformats.org/officeDocument/2006/relationships/customXml" Target="../ink/ink64.xml"/><Relationship Id="rId28" Type="http://schemas.openxmlformats.org/officeDocument/2006/relationships/customXml" Target="../ink/ink67.xml"/><Relationship Id="rId36" Type="http://schemas.openxmlformats.org/officeDocument/2006/relationships/customXml" Target="../ink/ink70.xml"/><Relationship Id="rId10" Type="http://schemas.openxmlformats.org/officeDocument/2006/relationships/customXml" Target="../ink/ink57.xml"/><Relationship Id="rId19" Type="http://schemas.openxmlformats.org/officeDocument/2006/relationships/image" Target="../media/image62.png"/><Relationship Id="rId31" Type="http://schemas.openxmlformats.org/officeDocument/2006/relationships/image" Target="../media/image27.jpeg"/><Relationship Id="rId4" Type="http://schemas.openxmlformats.org/officeDocument/2006/relationships/image" Target="../media/image24.jpeg"/><Relationship Id="rId9" Type="http://schemas.openxmlformats.org/officeDocument/2006/relationships/image" Target="../media/image57.png"/><Relationship Id="rId14" Type="http://schemas.openxmlformats.org/officeDocument/2006/relationships/customXml" Target="../ink/ink59.xml"/><Relationship Id="rId22" Type="http://schemas.openxmlformats.org/officeDocument/2006/relationships/image" Target="../media/image63.png"/><Relationship Id="rId27" Type="http://schemas.openxmlformats.org/officeDocument/2006/relationships/customXml" Target="../ink/ink66.xml"/><Relationship Id="rId30" Type="http://schemas.openxmlformats.org/officeDocument/2006/relationships/image" Target="../media/image26.jpeg"/><Relationship Id="rId35" Type="http://schemas.openxmlformats.org/officeDocument/2006/relationships/image" Target="../media/image70.png"/><Relationship Id="rId8" Type="http://schemas.openxmlformats.org/officeDocument/2006/relationships/customXml" Target="../ink/ink56.xml"/><Relationship Id="rId3" Type="http://schemas.openxmlformats.org/officeDocument/2006/relationships/image" Target="../media/image23.jpeg"/><Relationship Id="rId12" Type="http://schemas.openxmlformats.org/officeDocument/2006/relationships/customXml" Target="../ink/ink58.xml"/><Relationship Id="rId17" Type="http://schemas.openxmlformats.org/officeDocument/2006/relationships/image" Target="../media/image61.png"/><Relationship Id="rId25" Type="http://schemas.openxmlformats.org/officeDocument/2006/relationships/customXml" Target="../ink/ink65.xml"/><Relationship Id="rId33" Type="http://schemas.openxmlformats.org/officeDocument/2006/relationships/image" Target="../media/image69.png"/><Relationship Id="rId38" Type="http://schemas.openxmlformats.org/officeDocument/2006/relationships/customXml" Target="../ink/ink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E43D0BFD-8248-3142-AEFE-485F5D08BF1B}"/>
              </a:ext>
            </a:extLst>
          </p:cNvPr>
          <p:cNvSpPr>
            <a:spLocks noGrp="1"/>
          </p:cNvSpPr>
          <p:nvPr>
            <p:ph type="subTitle" idx="1"/>
          </p:nvPr>
        </p:nvSpPr>
        <p:spPr>
          <a:xfrm>
            <a:off x="4146698" y="2360429"/>
            <a:ext cx="3814762" cy="3811772"/>
          </a:xfrm>
          <a:solidFill>
            <a:srgbClr val="C70452"/>
          </a:solidFill>
        </p:spPr>
        <p:txBody>
          <a:bodyPr anchor="ctr">
            <a:normAutofit/>
          </a:bodyPr>
          <a:lstStyle/>
          <a:p>
            <a:pPr>
              <a:lnSpc>
                <a:spcPct val="150000"/>
              </a:lnSpc>
            </a:pPr>
            <a:r>
              <a:rPr lang="ru-UA" sz="2800" i="0" dirty="0">
                <a:solidFill>
                  <a:schemeClr val="bg1"/>
                </a:solidFill>
                <a:latin typeface="Arial" panose="020B0604020202020204" pitchFamily="34" charset="0"/>
                <a:cs typeface="Arial" panose="020B0604020202020204" pitchFamily="34" charset="0"/>
              </a:rPr>
              <a:t>ТЕХНОЛОГІЯ ВКЛЕЙКИ ОДНОСТОРОННЬОЇ ПАНЕЛІ</a:t>
            </a:r>
          </a:p>
        </p:txBody>
      </p:sp>
      <p:pic>
        <p:nvPicPr>
          <p:cNvPr id="5" name="Рисунок 4" descr="Изображение выглядит как стена, внутренний, ванная, раковина&#10;&#10;Автоматически созданное описание">
            <a:extLst>
              <a:ext uri="{FF2B5EF4-FFF2-40B4-BE49-F238E27FC236}">
                <a16:creationId xmlns:a16="http://schemas.microsoft.com/office/drawing/2014/main" id="{3EF5FCA9-A01A-D449-8A3D-1DB24FF5502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3814762" cy="6858000"/>
          </a:xfrm>
          <a:prstGeom prst="rect">
            <a:avLst/>
          </a:prstGeom>
        </p:spPr>
      </p:pic>
      <p:pic>
        <p:nvPicPr>
          <p:cNvPr id="7" name="Рисунок 6" descr="Изображение выглядит как стена, внутренний, ванная, пол&#10;&#10;Автоматически созданное описание">
            <a:extLst>
              <a:ext uri="{FF2B5EF4-FFF2-40B4-BE49-F238E27FC236}">
                <a16:creationId xmlns:a16="http://schemas.microsoft.com/office/drawing/2014/main" id="{3C912559-3E44-994F-907C-37AB028F7C5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262938" y="0"/>
            <a:ext cx="3929062" cy="6858000"/>
          </a:xfrm>
          <a:prstGeom prst="rect">
            <a:avLst/>
          </a:prstGeom>
        </p:spPr>
      </p:pic>
      <p:pic>
        <p:nvPicPr>
          <p:cNvPr id="9" name="Рисунок 8">
            <a:extLst>
              <a:ext uri="{FF2B5EF4-FFF2-40B4-BE49-F238E27FC236}">
                <a16:creationId xmlns:a16="http://schemas.microsoft.com/office/drawing/2014/main" id="{9DDA974D-C941-E040-B58E-42D69F6D04A2}"/>
              </a:ext>
            </a:extLst>
          </p:cNvPr>
          <p:cNvPicPr>
            <a:picLocks noChangeAspect="1"/>
          </p:cNvPicPr>
          <p:nvPr/>
        </p:nvPicPr>
        <p:blipFill>
          <a:blip r:embed="rId4"/>
          <a:stretch>
            <a:fillRect/>
          </a:stretch>
        </p:blipFill>
        <p:spPr>
          <a:xfrm>
            <a:off x="4145368" y="857399"/>
            <a:ext cx="3814761" cy="571499"/>
          </a:xfrm>
          <a:prstGeom prst="rect">
            <a:avLst/>
          </a:prstGeom>
        </p:spPr>
      </p:pic>
    </p:spTree>
    <p:extLst>
      <p:ext uri="{BB962C8B-B14F-4D97-AF65-F5344CB8AC3E}">
        <p14:creationId xmlns:p14="http://schemas.microsoft.com/office/powerpoint/2010/main" val="4118243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1618B6-4335-C44E-8FAA-6BF80CD0A07E}"/>
              </a:ext>
            </a:extLst>
          </p:cNvPr>
          <p:cNvSpPr>
            <a:spLocks noGrp="1"/>
          </p:cNvSpPr>
          <p:nvPr>
            <p:ph type="title"/>
          </p:nvPr>
        </p:nvSpPr>
        <p:spPr>
          <a:xfrm>
            <a:off x="4794840" y="526819"/>
            <a:ext cx="6970440" cy="6025874"/>
          </a:xfrm>
          <a:solidFill>
            <a:srgbClr val="C70452"/>
          </a:solidFill>
        </p:spPr>
        <p:txBody>
          <a:bodyPr anchor="ctr">
            <a:normAutofit/>
          </a:bodyPr>
          <a:lstStyle/>
          <a:p>
            <a:br>
              <a:rPr lang="uk-UA" dirty="0">
                <a:solidFill>
                  <a:schemeClr val="bg1"/>
                </a:solidFill>
                <a:latin typeface="Arial" panose="020B0604020202020204" pitchFamily="34" charset="0"/>
                <a:cs typeface="Arial" panose="020B0604020202020204" pitchFamily="34" charset="0"/>
              </a:rPr>
            </a:br>
            <a:r>
              <a:rPr lang="uk-UA" dirty="0">
                <a:solidFill>
                  <a:schemeClr val="bg1"/>
                </a:solidFill>
                <a:latin typeface="Arial" panose="020B0604020202020204" pitchFamily="34" charset="0"/>
                <a:cs typeface="Arial" panose="020B0604020202020204" pitchFamily="34" charset="0"/>
              </a:rPr>
              <a:t>ДЛЯ ПОЛЕГШЕННЯ ЗАБЕЗПЕЧЕННЯ   ПЛОЩИННОСТІ ПАНЕЛІ І КРИЛА ПІСЛЯ ВКЛЕЙКИ, РЕКОМЕНДОВАНО НАКЛЕЇТИ СТРІЧКУ 1,3 ММ НА СТУЛКУ В ЗОНІ ПАЗА ШТАПІКА. </a:t>
            </a:r>
            <a:endParaRPr lang="ru-UA" dirty="0">
              <a:solidFill>
                <a:schemeClr val="bg1"/>
              </a:solidFill>
              <a:latin typeface="Arial" panose="020B0604020202020204" pitchFamily="34" charset="0"/>
              <a:cs typeface="Arial" panose="020B0604020202020204" pitchFamily="34" charset="0"/>
            </a:endParaRPr>
          </a:p>
        </p:txBody>
      </p:sp>
      <p:pic>
        <p:nvPicPr>
          <p:cNvPr id="11" name="Рисунок 10" descr="Изображение выглядит как текст, электроника&#10;&#10;Автоматически созданное описание">
            <a:extLst>
              <a:ext uri="{FF2B5EF4-FFF2-40B4-BE49-F238E27FC236}">
                <a16:creationId xmlns:a16="http://schemas.microsoft.com/office/drawing/2014/main" id="{3BEE4DF2-5C4C-4F49-AF43-84C697ADE374}"/>
              </a:ext>
            </a:extLst>
          </p:cNvPr>
          <p:cNvPicPr>
            <a:picLocks noChangeAspect="1"/>
          </p:cNvPicPr>
          <p:nvPr/>
        </p:nvPicPr>
        <p:blipFill>
          <a:blip r:embed="rId2"/>
          <a:stretch>
            <a:fillRect/>
          </a:stretch>
        </p:blipFill>
        <p:spPr>
          <a:xfrm>
            <a:off x="579120" y="472441"/>
            <a:ext cx="3992316" cy="6080252"/>
          </a:xfrm>
          <a:prstGeom prst="rect">
            <a:avLst/>
          </a:prstGeom>
        </p:spPr>
      </p:pic>
      <p:cxnSp>
        <p:nvCxnSpPr>
          <p:cNvPr id="4" name="Прямая соединительная линия 3">
            <a:extLst>
              <a:ext uri="{FF2B5EF4-FFF2-40B4-BE49-F238E27FC236}">
                <a16:creationId xmlns:a16="http://schemas.microsoft.com/office/drawing/2014/main" id="{4E3FD015-E48C-ED46-BC48-3C10A481DAD7}"/>
              </a:ext>
            </a:extLst>
          </p:cNvPr>
          <p:cNvCxnSpPr>
            <a:cxnSpLocks/>
          </p:cNvCxnSpPr>
          <p:nvPr/>
        </p:nvCxnSpPr>
        <p:spPr>
          <a:xfrm>
            <a:off x="4124715" y="1463040"/>
            <a:ext cx="0" cy="3185160"/>
          </a:xfrm>
          <a:prstGeom prst="line">
            <a:avLst/>
          </a:prstGeom>
          <a:ln w="31750">
            <a:solidFill>
              <a:schemeClr val="bg2"/>
            </a:solidFill>
            <a:prstDash val="dash"/>
          </a:ln>
        </p:spPr>
        <p:style>
          <a:lnRef idx="2">
            <a:schemeClr val="accent6"/>
          </a:lnRef>
          <a:fillRef idx="0">
            <a:schemeClr val="accent6"/>
          </a:fillRef>
          <a:effectRef idx="1">
            <a:schemeClr val="accent6"/>
          </a:effectRef>
          <a:fontRef idx="minor">
            <a:schemeClr val="tx1"/>
          </a:fontRef>
        </p:style>
      </p:cxnSp>
      <p:cxnSp>
        <p:nvCxnSpPr>
          <p:cNvPr id="19" name="Прямая со стрелкой 18">
            <a:extLst>
              <a:ext uri="{FF2B5EF4-FFF2-40B4-BE49-F238E27FC236}">
                <a16:creationId xmlns:a16="http://schemas.microsoft.com/office/drawing/2014/main" id="{9C893F39-11AC-F34C-BBDB-5205D44B9F65}"/>
              </a:ext>
            </a:extLst>
          </p:cNvPr>
          <p:cNvCxnSpPr>
            <a:cxnSpLocks/>
          </p:cNvCxnSpPr>
          <p:nvPr/>
        </p:nvCxnSpPr>
        <p:spPr>
          <a:xfrm flipH="1">
            <a:off x="3794761" y="2407920"/>
            <a:ext cx="776675" cy="0"/>
          </a:xfrm>
          <a:prstGeom prst="straightConnector1">
            <a:avLst/>
          </a:prstGeom>
          <a:ln w="19050">
            <a:solidFill>
              <a:schemeClr val="bg1"/>
            </a:solidFill>
            <a:headEnd type="none" w="sm" len="med"/>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856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8736652" y="-15240"/>
            <a:ext cx="3455348" cy="6873240"/>
          </a:xfrm>
          <a:solidFill>
            <a:srgbClr val="C70452"/>
          </a:solidFill>
        </p:spPr>
        <p:txBody>
          <a:bodyPr anchor="ctr">
            <a:normAutofit/>
          </a:bodyPr>
          <a:lstStyle/>
          <a:p>
            <a:pPr>
              <a:lnSpc>
                <a:spcPct val="100000"/>
              </a:lnSpc>
            </a:pPr>
            <a:br>
              <a:rPr lang="ru-UA" sz="2000" dirty="0">
                <a:solidFill>
                  <a:schemeClr val="bg1"/>
                </a:solidFill>
              </a:rPr>
            </a:br>
            <a:br>
              <a:rPr lang="ru-UA" sz="2000" dirty="0">
                <a:solidFill>
                  <a:schemeClr val="bg1"/>
                </a:solidFill>
              </a:rPr>
            </a:br>
            <a:r>
              <a:rPr lang="ru-UA" sz="3600" dirty="0">
                <a:solidFill>
                  <a:schemeClr val="bg1"/>
                </a:solidFill>
              </a:rPr>
              <a:t>клей</a:t>
            </a:r>
            <a:br>
              <a:rPr lang="ru-UA" sz="2000" dirty="0">
                <a:solidFill>
                  <a:schemeClr val="bg1"/>
                </a:solidFill>
              </a:rPr>
            </a:br>
            <a:br>
              <a:rPr lang="ru-UA" sz="2000" dirty="0">
                <a:solidFill>
                  <a:schemeClr val="bg1"/>
                </a:solidFill>
              </a:rPr>
            </a:br>
            <a:r>
              <a:rPr lang="ru-UA" sz="2000" dirty="0">
                <a:solidFill>
                  <a:schemeClr val="bg1"/>
                </a:solidFill>
              </a:rPr>
              <a:t>видавити і викинути 20 грам клея</a:t>
            </a:r>
            <a:br>
              <a:rPr lang="ru-UA" sz="2000" dirty="0">
                <a:solidFill>
                  <a:schemeClr val="bg1"/>
                </a:solidFill>
              </a:rPr>
            </a:br>
            <a:br>
              <a:rPr lang="ru-UA" sz="2000" dirty="0">
                <a:solidFill>
                  <a:schemeClr val="bg1"/>
                </a:solidFill>
              </a:rPr>
            </a:br>
            <a:r>
              <a:rPr lang="ru-UA" sz="2000" dirty="0">
                <a:solidFill>
                  <a:schemeClr val="bg1"/>
                </a:solidFill>
              </a:rPr>
              <a:t>рівномірно натискаючи на пістолет</a:t>
            </a:r>
            <a:r>
              <a:rPr lang="ru-UA" sz="2100" dirty="0">
                <a:solidFill>
                  <a:schemeClr val="bg1"/>
                </a:solidFill>
              </a:rPr>
              <a:t> видавити клей по периметру стулки</a:t>
            </a:r>
            <a:br>
              <a:rPr lang="ru-UA" sz="2800" dirty="0">
                <a:solidFill>
                  <a:schemeClr val="bg1"/>
                </a:solidFill>
              </a:rPr>
            </a:br>
            <a:endParaRPr lang="ru-UA" dirty="0">
              <a:solidFill>
                <a:schemeClr val="tx1"/>
              </a:solidFill>
            </a:endParaRPr>
          </a:p>
        </p:txBody>
      </p:sp>
      <p:pic>
        <p:nvPicPr>
          <p:cNvPr id="4" name="Рисунок 3" descr="Изображение выглядит как человек, мужчина, инструмент&#10;&#10;Автоматически созданное описание">
            <a:extLst>
              <a:ext uri="{FF2B5EF4-FFF2-40B4-BE49-F238E27FC236}">
                <a16:creationId xmlns:a16="http://schemas.microsoft.com/office/drawing/2014/main" id="{209CC312-AFAA-3749-9324-4324BC0D3C1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931706" y="-946946"/>
            <a:ext cx="6873240" cy="8736652"/>
          </a:xfrm>
          <a:prstGeom prst="rect">
            <a:avLst/>
          </a:prstGeom>
        </p:spPr>
      </p:pic>
    </p:spTree>
    <p:extLst>
      <p:ext uri="{BB962C8B-B14F-4D97-AF65-F5344CB8AC3E}">
        <p14:creationId xmlns:p14="http://schemas.microsoft.com/office/powerpoint/2010/main" val="2265721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0" y="3429000"/>
            <a:ext cx="12192000" cy="3429000"/>
          </a:xfrm>
          <a:solidFill>
            <a:srgbClr val="C70452"/>
          </a:solidFill>
        </p:spPr>
        <p:txBody>
          <a:bodyPr anchor="ctr">
            <a:normAutofit fontScale="90000"/>
          </a:bodyPr>
          <a:lstStyle/>
          <a:p>
            <a:pPr>
              <a:lnSpc>
                <a:spcPct val="100000"/>
              </a:lnSpc>
            </a:pPr>
            <a:r>
              <a:rPr lang="ru-UA" sz="3600" dirty="0">
                <a:solidFill>
                  <a:schemeClr val="bg1"/>
                </a:solidFill>
              </a:rPr>
              <a:t>необхідна кількість клея</a:t>
            </a:r>
            <a:br>
              <a:rPr lang="ru-UA" sz="2000" dirty="0">
                <a:solidFill>
                  <a:schemeClr val="bg1"/>
                </a:solidFill>
              </a:rPr>
            </a:br>
            <a:br>
              <a:rPr lang="ru-UA" sz="2000" dirty="0">
                <a:solidFill>
                  <a:schemeClr val="bg1"/>
                </a:solidFill>
              </a:rPr>
            </a:br>
            <a:r>
              <a:rPr lang="ru-UA" sz="2000" dirty="0">
                <a:solidFill>
                  <a:schemeClr val="bg1"/>
                </a:solidFill>
              </a:rPr>
              <a:t>оптимально використання половини емкості клея на одну стулку!</a:t>
            </a:r>
            <a:br>
              <a:rPr lang="ru-UA" sz="2000" dirty="0">
                <a:solidFill>
                  <a:schemeClr val="bg1"/>
                </a:solidFill>
              </a:rPr>
            </a:br>
            <a:br>
              <a:rPr lang="ru-UA" sz="2000" dirty="0">
                <a:solidFill>
                  <a:schemeClr val="bg1"/>
                </a:solidFill>
              </a:rPr>
            </a:br>
            <a:r>
              <a:rPr lang="ru-UA" sz="2000" dirty="0">
                <a:solidFill>
                  <a:schemeClr val="bg1"/>
                </a:solidFill>
              </a:rPr>
              <a:t>клей комплектується двома змішувальними наконечниками – можливість розділити емкість клея на два рази в часі!</a:t>
            </a:r>
            <a:br>
              <a:rPr lang="ru-UA" sz="2000" dirty="0">
                <a:solidFill>
                  <a:schemeClr val="bg1"/>
                </a:solidFill>
              </a:rPr>
            </a:br>
            <a:br>
              <a:rPr lang="ru-UA" sz="2000" dirty="0">
                <a:solidFill>
                  <a:schemeClr val="bg1"/>
                </a:solidFill>
              </a:rPr>
            </a:br>
            <a:r>
              <a:rPr lang="ru-UA" sz="2000" dirty="0">
                <a:solidFill>
                  <a:schemeClr val="bg1"/>
                </a:solidFill>
              </a:rPr>
              <a:t>Кількість клея визначається проектною міцністю зєднання, при поділі на дві частини - міцність зєднання складає 60 тон на зсув панелі!</a:t>
            </a:r>
            <a:br>
              <a:rPr lang="ru-UA" sz="2000" dirty="0">
                <a:solidFill>
                  <a:schemeClr val="bg1"/>
                </a:solidFill>
              </a:rPr>
            </a:br>
            <a:br>
              <a:rPr lang="ru-UA" sz="2000" dirty="0">
                <a:solidFill>
                  <a:schemeClr val="bg1"/>
                </a:solidFill>
              </a:rPr>
            </a:br>
            <a:r>
              <a:rPr lang="ru-UA" sz="2000" dirty="0">
                <a:solidFill>
                  <a:schemeClr val="bg1"/>
                </a:solidFill>
              </a:rPr>
              <a:t>можливе використання 400 </a:t>
            </a:r>
            <a:r>
              <a:rPr lang="en-US" sz="2000" dirty="0">
                <a:solidFill>
                  <a:schemeClr val="bg1"/>
                </a:solidFill>
              </a:rPr>
              <a:t>ml </a:t>
            </a:r>
            <a:r>
              <a:rPr lang="uk-UA" sz="2000" dirty="0">
                <a:solidFill>
                  <a:schemeClr val="bg1"/>
                </a:solidFill>
              </a:rPr>
              <a:t>і на 3 панелі</a:t>
            </a:r>
            <a:br>
              <a:rPr lang="ru-UA" sz="2000" dirty="0">
                <a:solidFill>
                  <a:schemeClr val="bg1"/>
                </a:solidFill>
              </a:rPr>
            </a:br>
            <a:r>
              <a:rPr lang="ru-UA" sz="2000" dirty="0">
                <a:solidFill>
                  <a:schemeClr val="bg1"/>
                </a:solidFill>
              </a:rPr>
              <a:t> </a:t>
            </a:r>
            <a:endParaRPr lang="ru-UA" dirty="0">
              <a:solidFill>
                <a:schemeClr val="tx1"/>
              </a:solidFill>
            </a:endParaRPr>
          </a:p>
        </p:txBody>
      </p:sp>
      <p:graphicFrame>
        <p:nvGraphicFramePr>
          <p:cNvPr id="5" name="Таблица 4">
            <a:extLst>
              <a:ext uri="{FF2B5EF4-FFF2-40B4-BE49-F238E27FC236}">
                <a16:creationId xmlns:a16="http://schemas.microsoft.com/office/drawing/2014/main" id="{598BFEA8-7FFB-3B49-B217-E977AB66E26D}"/>
              </a:ext>
            </a:extLst>
          </p:cNvPr>
          <p:cNvGraphicFramePr>
            <a:graphicFrameLocks noGrp="1"/>
          </p:cNvGraphicFramePr>
          <p:nvPr>
            <p:extLst>
              <p:ext uri="{D42A27DB-BD31-4B8C-83A1-F6EECF244321}">
                <p14:modId xmlns:p14="http://schemas.microsoft.com/office/powerpoint/2010/main" val="1781649053"/>
              </p:ext>
            </p:extLst>
          </p:nvPr>
        </p:nvGraphicFramePr>
        <p:xfrm>
          <a:off x="350520" y="125095"/>
          <a:ext cx="11353800" cy="1685289"/>
        </p:xfrm>
        <a:graphic>
          <a:graphicData uri="http://schemas.openxmlformats.org/drawingml/2006/table">
            <a:tbl>
              <a:tblPr firstRow="1" firstCol="1" bandRow="1"/>
              <a:tblGrid>
                <a:gridCol w="3144659">
                  <a:extLst>
                    <a:ext uri="{9D8B030D-6E8A-4147-A177-3AD203B41FA5}">
                      <a16:colId xmlns:a16="http://schemas.microsoft.com/office/drawing/2014/main" val="688116603"/>
                    </a:ext>
                  </a:extLst>
                </a:gridCol>
                <a:gridCol w="1572330">
                  <a:extLst>
                    <a:ext uri="{9D8B030D-6E8A-4147-A177-3AD203B41FA5}">
                      <a16:colId xmlns:a16="http://schemas.microsoft.com/office/drawing/2014/main" val="4049930573"/>
                    </a:ext>
                  </a:extLst>
                </a:gridCol>
                <a:gridCol w="1571099">
                  <a:extLst>
                    <a:ext uri="{9D8B030D-6E8A-4147-A177-3AD203B41FA5}">
                      <a16:colId xmlns:a16="http://schemas.microsoft.com/office/drawing/2014/main" val="1636772396"/>
                    </a:ext>
                  </a:extLst>
                </a:gridCol>
                <a:gridCol w="1747308">
                  <a:extLst>
                    <a:ext uri="{9D8B030D-6E8A-4147-A177-3AD203B41FA5}">
                      <a16:colId xmlns:a16="http://schemas.microsoft.com/office/drawing/2014/main" val="2210716270"/>
                    </a:ext>
                  </a:extLst>
                </a:gridCol>
                <a:gridCol w="3318404">
                  <a:extLst>
                    <a:ext uri="{9D8B030D-6E8A-4147-A177-3AD203B41FA5}">
                      <a16:colId xmlns:a16="http://schemas.microsoft.com/office/drawing/2014/main" val="84237645"/>
                    </a:ext>
                  </a:extLst>
                </a:gridCol>
              </a:tblGrid>
              <a:tr h="561763">
                <a:tc>
                  <a:txBody>
                    <a:bodyPr/>
                    <a:lstStyle/>
                    <a:p>
                      <a:endParaRPr lang="ru-UA" sz="2000" dirty="0">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a:r>
                        <a:rPr lang="ru-UA" sz="2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габарит смужки клею</a:t>
                      </a: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периметр</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UA"/>
                    </a:p>
                  </a:txBody>
                  <a:tcPr/>
                </a:tc>
                <a:tc hMerge="1">
                  <a:txBody>
                    <a:bodyPr/>
                    <a:lstStyle/>
                    <a:p>
                      <a:endParaRPr lang="ru-UA"/>
                    </a:p>
                  </a:txBody>
                  <a:tcPr/>
                </a:tc>
                <a:tc>
                  <a:txBody>
                    <a:bodyPr/>
                    <a:lstStyle/>
                    <a:p>
                      <a:endParaRPr lang="ru-UA" sz="20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0738782"/>
                  </a:ext>
                </a:extLst>
              </a:tr>
              <a:tr h="561763">
                <a:tc>
                  <a:txBody>
                    <a:bodyPr/>
                    <a:lstStyle/>
                    <a:p>
                      <a:r>
                        <a:rPr lang="ru-UA" sz="2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кількість клею </a:t>
                      </a:r>
                      <a:r>
                        <a:rPr lang="en-US" sz="2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CL-300.150</a:t>
                      </a:r>
                      <a:endParaRPr lang="ru-UA"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UA"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ширина</a:t>
                      </a:r>
                      <a:endParaRPr lang="ru-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UA"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висота</a:t>
                      </a:r>
                      <a:endParaRPr lang="ru-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UA"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довжина</a:t>
                      </a:r>
                      <a:endParaRPr lang="ru-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обєм, cм3</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33832"/>
                  </a:ext>
                </a:extLst>
              </a:tr>
              <a:tr h="561763">
                <a:tc>
                  <a:txBody>
                    <a:bodyPr/>
                    <a:lstStyle/>
                    <a:p>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400 ml = 400 см3</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  см</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0,13 см</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600 см</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195</a:t>
                      </a:r>
                      <a:r>
                        <a:rPr lang="uk-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см3</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7128346"/>
                  </a:ext>
                </a:extLst>
              </a:tr>
            </a:tbl>
          </a:graphicData>
        </a:graphic>
      </p:graphicFrame>
      <p:graphicFrame>
        <p:nvGraphicFramePr>
          <p:cNvPr id="6" name="Таблица 5">
            <a:extLst>
              <a:ext uri="{FF2B5EF4-FFF2-40B4-BE49-F238E27FC236}">
                <a16:creationId xmlns:a16="http://schemas.microsoft.com/office/drawing/2014/main" id="{E8A062DA-7B80-4449-AC85-6A95387474C6}"/>
              </a:ext>
            </a:extLst>
          </p:cNvPr>
          <p:cNvGraphicFramePr>
            <a:graphicFrameLocks noGrp="1"/>
          </p:cNvGraphicFramePr>
          <p:nvPr>
            <p:extLst>
              <p:ext uri="{D42A27DB-BD31-4B8C-83A1-F6EECF244321}">
                <p14:modId xmlns:p14="http://schemas.microsoft.com/office/powerpoint/2010/main" val="2497903430"/>
              </p:ext>
            </p:extLst>
          </p:nvPr>
        </p:nvGraphicFramePr>
        <p:xfrm>
          <a:off x="350520" y="1983104"/>
          <a:ext cx="11353800" cy="1164908"/>
        </p:xfrm>
        <a:graphic>
          <a:graphicData uri="http://schemas.openxmlformats.org/drawingml/2006/table">
            <a:tbl>
              <a:tblPr firstRow="1" firstCol="1" bandRow="1"/>
              <a:tblGrid>
                <a:gridCol w="4053840">
                  <a:extLst>
                    <a:ext uri="{9D8B030D-6E8A-4147-A177-3AD203B41FA5}">
                      <a16:colId xmlns:a16="http://schemas.microsoft.com/office/drawing/2014/main" val="4215225824"/>
                    </a:ext>
                  </a:extLst>
                </a:gridCol>
                <a:gridCol w="3981915">
                  <a:extLst>
                    <a:ext uri="{9D8B030D-6E8A-4147-A177-3AD203B41FA5}">
                      <a16:colId xmlns:a16="http://schemas.microsoft.com/office/drawing/2014/main" val="329429611"/>
                    </a:ext>
                  </a:extLst>
                </a:gridCol>
                <a:gridCol w="3318045">
                  <a:extLst>
                    <a:ext uri="{9D8B030D-6E8A-4147-A177-3AD203B41FA5}">
                      <a16:colId xmlns:a16="http://schemas.microsoft.com/office/drawing/2014/main" val="2766291340"/>
                    </a:ext>
                  </a:extLst>
                </a:gridCol>
              </a:tblGrid>
              <a:tr h="555308">
                <a:tc>
                  <a:txBody>
                    <a:bodyPr/>
                    <a:lstStyle/>
                    <a:p>
                      <a:pPr algn="l"/>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Площа</a:t>
                      </a:r>
                      <a:r>
                        <a:rPr lang="uk-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uk-UA" sz="20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зєднання</a:t>
                      </a: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мм2</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гранична міцність на розрив, Н/мм2</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міцність зєднання, тон</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273349"/>
                  </a:ext>
                </a:extLst>
              </a:tr>
              <a:tr h="555308">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 см * 600 см * 10 =  </a:t>
                      </a:r>
                      <a:r>
                        <a:rPr lang="ru-UA"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150 000 мм2</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ru-UA"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 тон</a:t>
                      </a:r>
                      <a:endParaRPr lang="ru-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382550"/>
                  </a:ext>
                </a:extLst>
              </a:tr>
            </a:tbl>
          </a:graphicData>
        </a:graphic>
      </p:graphicFrame>
    </p:spTree>
    <p:extLst>
      <p:ext uri="{BB962C8B-B14F-4D97-AF65-F5344CB8AC3E}">
        <p14:creationId xmlns:p14="http://schemas.microsoft.com/office/powerpoint/2010/main" val="11009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4328160" y="0"/>
            <a:ext cx="3455348" cy="6873240"/>
          </a:xfrm>
          <a:solidFill>
            <a:srgbClr val="C70452"/>
          </a:solidFill>
        </p:spPr>
        <p:txBody>
          <a:bodyPr anchor="ctr">
            <a:normAutofit/>
          </a:bodyPr>
          <a:lstStyle/>
          <a:p>
            <a:pPr>
              <a:lnSpc>
                <a:spcPct val="100000"/>
              </a:lnSpc>
            </a:pPr>
            <a:br>
              <a:rPr lang="ru-UA" sz="2400" dirty="0">
                <a:solidFill>
                  <a:schemeClr val="bg1"/>
                </a:solidFill>
              </a:rPr>
            </a:br>
            <a:r>
              <a:rPr lang="ru-UA" sz="2400" dirty="0">
                <a:solidFill>
                  <a:schemeClr val="bg1"/>
                </a:solidFill>
              </a:rPr>
              <a:t>склейка</a:t>
            </a:r>
            <a:br>
              <a:rPr lang="ru-UA" sz="2400" dirty="0">
                <a:solidFill>
                  <a:schemeClr val="bg1"/>
                </a:solidFill>
              </a:rPr>
            </a:br>
            <a:br>
              <a:rPr lang="ru-UA" sz="2000" dirty="0">
                <a:solidFill>
                  <a:schemeClr val="bg1"/>
                </a:solidFill>
              </a:rPr>
            </a:br>
            <a:br>
              <a:rPr lang="ru-UA" sz="2000" dirty="0">
                <a:solidFill>
                  <a:schemeClr val="bg1"/>
                </a:solidFill>
              </a:rPr>
            </a:br>
            <a:r>
              <a:rPr lang="ru-UA" sz="2000" dirty="0">
                <a:solidFill>
                  <a:schemeClr val="bg1"/>
                </a:solidFill>
              </a:rPr>
              <a:t>1. стулка - </a:t>
            </a:r>
            <a:r>
              <a:rPr lang="uk-UA" sz="2000" dirty="0">
                <a:solidFill>
                  <a:schemeClr val="bg1"/>
                </a:solidFill>
              </a:rPr>
              <a:t>загнути краї захисту стрічки в середину</a:t>
            </a:r>
            <a:br>
              <a:rPr lang="uk-UA" sz="2000" dirty="0">
                <a:solidFill>
                  <a:schemeClr val="bg1"/>
                </a:solidFill>
              </a:rPr>
            </a:br>
            <a:br>
              <a:rPr lang="ru-UA" sz="1800" dirty="0">
                <a:solidFill>
                  <a:schemeClr val="tx1"/>
                </a:solidFill>
              </a:rPr>
            </a:br>
            <a:r>
              <a:rPr lang="ru-UA" sz="2000" dirty="0">
                <a:solidFill>
                  <a:schemeClr val="bg1"/>
                </a:solidFill>
              </a:rPr>
              <a:t>2. панель – загнути краї захисту стрічки на зовні</a:t>
            </a:r>
            <a:br>
              <a:rPr lang="ru-UA" sz="2000" dirty="0">
                <a:solidFill>
                  <a:schemeClr val="bg1"/>
                </a:solidFill>
              </a:rPr>
            </a:br>
            <a:br>
              <a:rPr lang="ru-UA" sz="2000" dirty="0">
                <a:solidFill>
                  <a:schemeClr val="bg1"/>
                </a:solidFill>
              </a:rPr>
            </a:br>
            <a:r>
              <a:rPr lang="ru-UA" sz="2000" dirty="0">
                <a:solidFill>
                  <a:schemeClr val="bg1"/>
                </a:solidFill>
              </a:rPr>
              <a:t>3. Панель накласти на стулку</a:t>
            </a:r>
            <a:br>
              <a:rPr lang="ru-UA" sz="2000" dirty="0">
                <a:solidFill>
                  <a:schemeClr val="bg1"/>
                </a:solidFill>
              </a:rPr>
            </a:br>
            <a:br>
              <a:rPr lang="ru-UA" sz="2000" dirty="0">
                <a:solidFill>
                  <a:schemeClr val="bg1"/>
                </a:solidFill>
              </a:rPr>
            </a:br>
            <a:r>
              <a:rPr lang="ru-UA" sz="2000" dirty="0">
                <a:solidFill>
                  <a:schemeClr val="bg1"/>
                </a:solidFill>
              </a:rPr>
              <a:t>4. відцентрувати панель симетрично осям</a:t>
            </a:r>
            <a:endParaRPr lang="ru-UA" dirty="0">
              <a:solidFill>
                <a:schemeClr val="tx1"/>
              </a:solidFill>
            </a:endParaRPr>
          </a:p>
        </p:txBody>
      </p:sp>
      <p:pic>
        <p:nvPicPr>
          <p:cNvPr id="7" name="Рисунок 6" descr="Изображение выглядит как внутренний&#10;&#10;Автоматически созданное описание">
            <a:extLst>
              <a:ext uri="{FF2B5EF4-FFF2-40B4-BE49-F238E27FC236}">
                <a16:creationId xmlns:a16="http://schemas.microsoft.com/office/drawing/2014/main" id="{C7340D8B-BCA0-C547-B60E-A1DA62B747D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492419" y="-492417"/>
            <a:ext cx="3343323" cy="4328159"/>
          </a:xfrm>
          <a:prstGeom prst="rect">
            <a:avLst/>
          </a:prstGeom>
        </p:spPr>
      </p:pic>
      <p:pic>
        <p:nvPicPr>
          <p:cNvPr id="9" name="Рисунок 8" descr="Изображение выглядит как текст, желтый&#10;&#10;Автоматически созданное описание">
            <a:extLst>
              <a:ext uri="{FF2B5EF4-FFF2-40B4-BE49-F238E27FC236}">
                <a16:creationId xmlns:a16="http://schemas.microsoft.com/office/drawing/2014/main" id="{266F721F-7398-0942-9786-90A602DF07F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200000">
            <a:off x="391912" y="2921752"/>
            <a:ext cx="3544336" cy="4328160"/>
          </a:xfrm>
          <a:prstGeom prst="rect">
            <a:avLst/>
          </a:prstGeom>
        </p:spPr>
      </p:pic>
      <p:pic>
        <p:nvPicPr>
          <p:cNvPr id="11" name="Рисунок 10" descr="Изображение выглядит как человек, мужчина, внутренний&#10;&#10;Автоматически созданное описание">
            <a:extLst>
              <a:ext uri="{FF2B5EF4-FFF2-40B4-BE49-F238E27FC236}">
                <a16:creationId xmlns:a16="http://schemas.microsoft.com/office/drawing/2014/main" id="{55FF94E2-20FF-4644-B18B-60B8CF72E46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783508" y="0"/>
            <a:ext cx="4409711" cy="4770120"/>
          </a:xfrm>
          <a:prstGeom prst="rect">
            <a:avLst/>
          </a:prstGeom>
        </p:spPr>
      </p:pic>
      <p:pic>
        <p:nvPicPr>
          <p:cNvPr id="13" name="Рисунок 12" descr="Изображение выглядит как внутренний&#10;&#10;Автоматически созданное описание">
            <a:extLst>
              <a:ext uri="{FF2B5EF4-FFF2-40B4-BE49-F238E27FC236}">
                <a16:creationId xmlns:a16="http://schemas.microsoft.com/office/drawing/2014/main" id="{770D5D49-3B5B-234E-8471-C192B958C305}"/>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777792" y="4450080"/>
            <a:ext cx="4421143" cy="2407919"/>
          </a:xfrm>
          <a:prstGeom prst="rect">
            <a:avLst/>
          </a:prstGeom>
        </p:spPr>
      </p:pic>
    </p:spTree>
    <p:extLst>
      <p:ext uri="{BB962C8B-B14F-4D97-AF65-F5344CB8AC3E}">
        <p14:creationId xmlns:p14="http://schemas.microsoft.com/office/powerpoint/2010/main" val="762647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4648200" y="-15240"/>
            <a:ext cx="7543800" cy="6873240"/>
          </a:xfrm>
          <a:solidFill>
            <a:srgbClr val="C70452"/>
          </a:solidFill>
        </p:spPr>
        <p:txBody>
          <a:bodyPr anchor="ctr">
            <a:normAutofit/>
          </a:bodyPr>
          <a:lstStyle/>
          <a:p>
            <a:pPr>
              <a:lnSpc>
                <a:spcPct val="100000"/>
              </a:lnSpc>
            </a:pPr>
            <a:br>
              <a:rPr lang="ru-UA" sz="2400" dirty="0">
                <a:solidFill>
                  <a:schemeClr val="bg1"/>
                </a:solidFill>
              </a:rPr>
            </a:br>
            <a:r>
              <a:rPr lang="ru-UA" sz="3600" dirty="0">
                <a:solidFill>
                  <a:schemeClr val="bg1"/>
                </a:solidFill>
              </a:rPr>
              <a:t>склейка</a:t>
            </a:r>
            <a:br>
              <a:rPr lang="ru-UA" sz="2400" dirty="0">
                <a:solidFill>
                  <a:schemeClr val="bg1"/>
                </a:solidFill>
              </a:rPr>
            </a:br>
            <a:br>
              <a:rPr lang="ru-UA" sz="2000" dirty="0">
                <a:solidFill>
                  <a:schemeClr val="bg1"/>
                </a:solidFill>
              </a:rPr>
            </a:br>
            <a:br>
              <a:rPr lang="ru-UA" sz="2000" dirty="0">
                <a:solidFill>
                  <a:schemeClr val="bg1"/>
                </a:solidFill>
              </a:rPr>
            </a:br>
            <a:r>
              <a:rPr lang="ru-UA" sz="2400" dirty="0">
                <a:solidFill>
                  <a:schemeClr val="bg1"/>
                </a:solidFill>
              </a:rPr>
              <a:t>1. </a:t>
            </a:r>
            <a:r>
              <a:rPr lang="uk-UA" sz="2400" dirty="0">
                <a:solidFill>
                  <a:schemeClr val="bg1"/>
                </a:solidFill>
              </a:rPr>
              <a:t>зняти захист стрічки з зовні</a:t>
            </a:r>
            <a:br>
              <a:rPr lang="ru-UA" sz="2400" dirty="0">
                <a:solidFill>
                  <a:schemeClr val="bg1"/>
                </a:solidFill>
              </a:rPr>
            </a:br>
            <a:br>
              <a:rPr lang="ru-UA" sz="2400" dirty="0">
                <a:solidFill>
                  <a:schemeClr val="bg1"/>
                </a:solidFill>
              </a:rPr>
            </a:br>
            <a:r>
              <a:rPr lang="ru-UA" sz="2400" dirty="0">
                <a:solidFill>
                  <a:schemeClr val="bg1"/>
                </a:solidFill>
              </a:rPr>
              <a:t>2. зняти захист стрічки зсередини</a:t>
            </a:r>
            <a:br>
              <a:rPr lang="ru-UA" sz="2400" dirty="0">
                <a:solidFill>
                  <a:schemeClr val="bg1"/>
                </a:solidFill>
              </a:rPr>
            </a:br>
            <a:br>
              <a:rPr lang="ru-UA" sz="2400" dirty="0">
                <a:solidFill>
                  <a:schemeClr val="bg1"/>
                </a:solidFill>
              </a:rPr>
            </a:br>
            <a:r>
              <a:rPr lang="ru-UA" sz="2400" dirty="0">
                <a:solidFill>
                  <a:schemeClr val="bg1"/>
                </a:solidFill>
              </a:rPr>
              <a:t>3. притиснути панель </a:t>
            </a:r>
            <a:r>
              <a:rPr lang="ru-UA" sz="2400" dirty="0">
                <a:solidFill>
                  <a:schemeClr val="tx1"/>
                </a:solidFill>
              </a:rPr>
              <a:t>– пересвідчившись в рівномірності площини панелі</a:t>
            </a:r>
            <a:br>
              <a:rPr lang="ru-UA" sz="2400" dirty="0">
                <a:solidFill>
                  <a:schemeClr val="bg1"/>
                </a:solidFill>
              </a:rPr>
            </a:br>
            <a:br>
              <a:rPr lang="ru-UA" sz="2400" dirty="0">
                <a:solidFill>
                  <a:schemeClr val="bg1"/>
                </a:solidFill>
              </a:rPr>
            </a:br>
            <a:r>
              <a:rPr lang="ru-UA" sz="2400" dirty="0">
                <a:solidFill>
                  <a:schemeClr val="bg1"/>
                </a:solidFill>
              </a:rPr>
              <a:t>4. пересвідчитись що панель щільно пристала до внутрішньої стрічки</a:t>
            </a:r>
            <a:br>
              <a:rPr lang="ru-UA" sz="2400" dirty="0">
                <a:solidFill>
                  <a:schemeClr val="bg1"/>
                </a:solidFill>
              </a:rPr>
            </a:br>
            <a:br>
              <a:rPr lang="ru-UA" sz="2400" dirty="0">
                <a:solidFill>
                  <a:schemeClr val="bg1"/>
                </a:solidFill>
              </a:rPr>
            </a:br>
            <a:endParaRPr lang="ru-UA" dirty="0">
              <a:solidFill>
                <a:schemeClr val="tx1"/>
              </a:solidFill>
            </a:endParaRPr>
          </a:p>
        </p:txBody>
      </p:sp>
      <p:pic>
        <p:nvPicPr>
          <p:cNvPr id="4" name="Рисунок 3" descr="Изображение выглядит как человек, внутренний, инструмент&#10;&#10;Автоматически созданное описание">
            <a:extLst>
              <a:ext uri="{FF2B5EF4-FFF2-40B4-BE49-F238E27FC236}">
                <a16:creationId xmlns:a16="http://schemas.microsoft.com/office/drawing/2014/main" id="{020B2562-1C7D-1B4B-9F7E-75D1F6472E2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4648200" cy="3482014"/>
          </a:xfrm>
          <a:prstGeom prst="rect">
            <a:avLst/>
          </a:prstGeom>
        </p:spPr>
      </p:pic>
      <p:pic>
        <p:nvPicPr>
          <p:cNvPr id="6" name="Рисунок 5" descr="Изображение выглядит как человек&#10;&#10;Автоматически созданное описание">
            <a:extLst>
              <a:ext uri="{FF2B5EF4-FFF2-40B4-BE49-F238E27FC236}">
                <a16:creationId xmlns:a16="http://schemas.microsoft.com/office/drawing/2014/main" id="{045247CF-2CE0-2543-9158-4EE7177660D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3371853"/>
            <a:ext cx="4648200" cy="3486150"/>
          </a:xfrm>
          <a:prstGeom prst="rect">
            <a:avLst/>
          </a:prstGeom>
        </p:spPr>
      </p:pic>
    </p:spTree>
    <p:extLst>
      <p:ext uri="{BB962C8B-B14F-4D97-AF65-F5344CB8AC3E}">
        <p14:creationId xmlns:p14="http://schemas.microsoft.com/office/powerpoint/2010/main" val="1652664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3962400" y="-15240"/>
            <a:ext cx="3505200" cy="6858000"/>
          </a:xfrm>
          <a:solidFill>
            <a:srgbClr val="C70452"/>
          </a:solidFill>
        </p:spPr>
        <p:txBody>
          <a:bodyPr anchor="ctr">
            <a:normAutofit/>
          </a:bodyPr>
          <a:lstStyle/>
          <a:p>
            <a:pPr>
              <a:lnSpc>
                <a:spcPct val="100000"/>
              </a:lnSpc>
            </a:pPr>
            <a:r>
              <a:rPr lang="ru-UA" sz="2400" dirty="0">
                <a:solidFill>
                  <a:schemeClr val="bg1"/>
                </a:solidFill>
              </a:rPr>
              <a:t>притиснути і вирівняти площинність панелі планками </a:t>
            </a:r>
            <a:br>
              <a:rPr lang="ru-UA" sz="2400" dirty="0">
                <a:solidFill>
                  <a:schemeClr val="bg1"/>
                </a:solidFill>
              </a:rPr>
            </a:br>
            <a:br>
              <a:rPr lang="ru-UA" sz="2400" dirty="0">
                <a:solidFill>
                  <a:schemeClr val="bg1"/>
                </a:solidFill>
              </a:rPr>
            </a:br>
            <a:r>
              <a:rPr lang="ru-UA" sz="2400" dirty="0">
                <a:solidFill>
                  <a:schemeClr val="bg1"/>
                </a:solidFill>
              </a:rPr>
              <a:t>зафіксувати її до стулки струпцинами</a:t>
            </a:r>
            <a:br>
              <a:rPr lang="ru-UA" sz="2400" dirty="0">
                <a:solidFill>
                  <a:schemeClr val="bg1"/>
                </a:solidFill>
              </a:rPr>
            </a:br>
            <a:br>
              <a:rPr lang="ru-UA" sz="2400" dirty="0">
                <a:solidFill>
                  <a:schemeClr val="bg1"/>
                </a:solidFill>
              </a:rPr>
            </a:br>
            <a:r>
              <a:rPr lang="ru-UA" sz="2400" dirty="0">
                <a:solidFill>
                  <a:schemeClr val="bg1"/>
                </a:solidFill>
              </a:rPr>
              <a:t>забезпечити фіксацію –мінімум до 3 год при 20 градусах</a:t>
            </a:r>
            <a:br>
              <a:rPr lang="ru-UA" sz="2400" dirty="0">
                <a:solidFill>
                  <a:schemeClr val="bg1"/>
                </a:solidFill>
              </a:rPr>
            </a:br>
            <a:endParaRPr lang="ru-UA" dirty="0">
              <a:solidFill>
                <a:schemeClr val="tx1"/>
              </a:solidFill>
            </a:endParaRPr>
          </a:p>
        </p:txBody>
      </p:sp>
      <p:pic>
        <p:nvPicPr>
          <p:cNvPr id="5" name="Рисунок 4" descr="Изображение выглядит как пол, внутренний, комната&#10;&#10;Автоматически созданное описание">
            <a:extLst>
              <a:ext uri="{FF2B5EF4-FFF2-40B4-BE49-F238E27FC236}">
                <a16:creationId xmlns:a16="http://schemas.microsoft.com/office/drawing/2014/main" id="{C326B9DD-E797-F341-A3DC-CC4C58F972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1463400" y="1432200"/>
            <a:ext cx="6889199" cy="3962400"/>
          </a:xfrm>
          <a:prstGeom prst="rect">
            <a:avLst/>
          </a:prstGeom>
        </p:spPr>
      </p:pic>
      <p:pic>
        <p:nvPicPr>
          <p:cNvPr id="11" name="Рисунок 10" descr="Изображение выглядит как внутренний, потолок&#10;&#10;Автоматически созданное описание">
            <a:extLst>
              <a:ext uri="{FF2B5EF4-FFF2-40B4-BE49-F238E27FC236}">
                <a16:creationId xmlns:a16="http://schemas.microsoft.com/office/drawing/2014/main" id="{D7F5BE9C-0AB9-4847-B123-24E463B56EB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467600" y="0"/>
            <a:ext cx="4724400" cy="6858000"/>
          </a:xfrm>
          <a:prstGeom prst="rect">
            <a:avLst/>
          </a:prstGeom>
        </p:spPr>
      </p:pic>
    </p:spTree>
    <p:extLst>
      <p:ext uri="{BB962C8B-B14F-4D97-AF65-F5344CB8AC3E}">
        <p14:creationId xmlns:p14="http://schemas.microsoft.com/office/powerpoint/2010/main" val="1445588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1618B6-4335-C44E-8FAA-6BF80CD0A07E}"/>
              </a:ext>
            </a:extLst>
          </p:cNvPr>
          <p:cNvSpPr>
            <a:spLocks noGrp="1"/>
          </p:cNvSpPr>
          <p:nvPr>
            <p:ph type="title"/>
          </p:nvPr>
        </p:nvSpPr>
        <p:spPr>
          <a:xfrm>
            <a:off x="469451" y="260500"/>
            <a:ext cx="6970440" cy="1371600"/>
          </a:xfrm>
        </p:spPr>
        <p:txBody>
          <a:bodyPr anchor="ctr"/>
          <a:lstStyle/>
          <a:p>
            <a:r>
              <a:rPr lang="uk-UA" dirty="0">
                <a:latin typeface="Arial" panose="020B0604020202020204" pitchFamily="34" charset="0"/>
                <a:cs typeface="Arial" panose="020B0604020202020204" pitchFamily="34" charset="0"/>
              </a:rPr>
              <a:t>важливо ДОТРИМУВАТИСЬ ТЕХНОЛОГІЇ ВКЛЕЙКИ!!!</a:t>
            </a:r>
            <a:endParaRPr lang="ru-UA" dirty="0">
              <a:latin typeface="Arial" panose="020B0604020202020204" pitchFamily="34" charset="0"/>
              <a:cs typeface="Arial" panose="020B0604020202020204" pitchFamily="34" charset="0"/>
            </a:endParaRPr>
          </a:p>
        </p:txBody>
      </p:sp>
      <p:pic>
        <p:nvPicPr>
          <p:cNvPr id="5" name="Объект 4">
            <a:extLst>
              <a:ext uri="{FF2B5EF4-FFF2-40B4-BE49-F238E27FC236}">
                <a16:creationId xmlns:a16="http://schemas.microsoft.com/office/drawing/2014/main" id="{07D9FE31-7F17-4346-8077-1E2B5899A395}"/>
              </a:ext>
            </a:extLst>
          </p:cNvPr>
          <p:cNvPicPr>
            <a:picLocks noGrp="1" noChangeAspect="1"/>
          </p:cNvPicPr>
          <p:nvPr>
            <p:ph idx="1"/>
          </p:nvPr>
        </p:nvPicPr>
        <p:blipFill>
          <a:blip r:embed="rId2"/>
          <a:stretch>
            <a:fillRect/>
          </a:stretch>
        </p:blipFill>
        <p:spPr>
          <a:xfrm rot="16200000">
            <a:off x="1712805" y="559637"/>
            <a:ext cx="4655957" cy="7419768"/>
          </a:xfrm>
        </p:spPr>
      </p:pic>
      <p:pic>
        <p:nvPicPr>
          <p:cNvPr id="9" name="Рисунок 8">
            <a:extLst>
              <a:ext uri="{FF2B5EF4-FFF2-40B4-BE49-F238E27FC236}">
                <a16:creationId xmlns:a16="http://schemas.microsoft.com/office/drawing/2014/main" id="{2D346BA5-6C10-E34F-B2B1-792CD99A963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7216" t="6444" r="12327" b="6444"/>
          <a:stretch/>
        </p:blipFill>
        <p:spPr>
          <a:xfrm>
            <a:off x="7879080" y="441960"/>
            <a:ext cx="3733800" cy="5974080"/>
          </a:xfrm>
          <a:prstGeom prst="rect">
            <a:avLst/>
          </a:prstGeom>
        </p:spPr>
      </p:pic>
      <p:cxnSp>
        <p:nvCxnSpPr>
          <p:cNvPr id="4" name="Прямая соединительная линия 3">
            <a:extLst>
              <a:ext uri="{FF2B5EF4-FFF2-40B4-BE49-F238E27FC236}">
                <a16:creationId xmlns:a16="http://schemas.microsoft.com/office/drawing/2014/main" id="{4E3FD015-E48C-ED46-BC48-3C10A481DAD7}"/>
              </a:ext>
            </a:extLst>
          </p:cNvPr>
          <p:cNvCxnSpPr>
            <a:cxnSpLocks/>
          </p:cNvCxnSpPr>
          <p:nvPr/>
        </p:nvCxnSpPr>
        <p:spPr>
          <a:xfrm>
            <a:off x="5221995" y="2853369"/>
            <a:ext cx="1575412" cy="0"/>
          </a:xfrm>
          <a:prstGeom prst="line">
            <a:avLst/>
          </a:prstGeom>
          <a:ln w="25400">
            <a:solidFill>
              <a:srgbClr val="C70452"/>
            </a:solidFill>
            <a:prstDash val="dash"/>
          </a:ln>
        </p:spPr>
        <p:style>
          <a:lnRef idx="2">
            <a:schemeClr val="accent6"/>
          </a:lnRef>
          <a:fillRef idx="0">
            <a:schemeClr val="accent6"/>
          </a:fillRef>
          <a:effectRef idx="1">
            <a:schemeClr val="accent6"/>
          </a:effectRef>
          <a:fontRef idx="minor">
            <a:schemeClr val="tx1"/>
          </a:fontRef>
        </p:style>
      </p:cxnSp>
      <p:sp>
        <p:nvSpPr>
          <p:cNvPr id="7" name="TextBox 6">
            <a:extLst>
              <a:ext uri="{FF2B5EF4-FFF2-40B4-BE49-F238E27FC236}">
                <a16:creationId xmlns:a16="http://schemas.microsoft.com/office/drawing/2014/main" id="{32B37758-96DB-B94A-BDAD-BF9C4519C972}"/>
              </a:ext>
            </a:extLst>
          </p:cNvPr>
          <p:cNvSpPr txBox="1"/>
          <p:nvPr/>
        </p:nvSpPr>
        <p:spPr>
          <a:xfrm>
            <a:off x="5122845" y="2368627"/>
            <a:ext cx="1972017" cy="461665"/>
          </a:xfrm>
          <a:prstGeom prst="rect">
            <a:avLst/>
          </a:prstGeom>
          <a:noFill/>
        </p:spPr>
        <p:txBody>
          <a:bodyPr wrap="square" rtlCol="0">
            <a:spAutoFit/>
          </a:bodyPr>
          <a:lstStyle/>
          <a:p>
            <a:r>
              <a:rPr lang="ru-UA" sz="1200" dirty="0">
                <a:solidFill>
                  <a:srgbClr val="C70452"/>
                </a:solidFill>
              </a:rPr>
              <a:t>забезпечити площинність після вклейки в цій зоні !!!</a:t>
            </a:r>
          </a:p>
        </p:txBody>
      </p:sp>
      <p:pic>
        <p:nvPicPr>
          <p:cNvPr id="10" name="Рисунок 9">
            <a:extLst>
              <a:ext uri="{FF2B5EF4-FFF2-40B4-BE49-F238E27FC236}">
                <a16:creationId xmlns:a16="http://schemas.microsoft.com/office/drawing/2014/main" id="{18EE50BA-267E-784E-8A4B-C654CA292287}"/>
              </a:ext>
            </a:extLst>
          </p:cNvPr>
          <p:cNvPicPr>
            <a:picLocks noChangeAspect="1"/>
          </p:cNvPicPr>
          <p:nvPr/>
        </p:nvPicPr>
        <p:blipFill>
          <a:blip r:embed="rId4"/>
          <a:stretch>
            <a:fillRect/>
          </a:stretch>
        </p:blipFill>
        <p:spPr>
          <a:xfrm>
            <a:off x="4895850" y="1682750"/>
            <a:ext cx="2400300" cy="3492500"/>
          </a:xfrm>
          <a:prstGeom prst="rect">
            <a:avLst/>
          </a:prstGeom>
        </p:spPr>
      </p:pic>
    </p:spTree>
    <p:extLst>
      <p:ext uri="{BB962C8B-B14F-4D97-AF65-F5344CB8AC3E}">
        <p14:creationId xmlns:p14="http://schemas.microsoft.com/office/powerpoint/2010/main" val="976706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213360" y="533400"/>
            <a:ext cx="11734800" cy="624840"/>
          </a:xfrm>
          <a:solidFill>
            <a:srgbClr val="C70452"/>
          </a:solidFill>
        </p:spPr>
        <p:txBody>
          <a:bodyPr/>
          <a:lstStyle/>
          <a:p>
            <a:r>
              <a:rPr lang="ru-UA" dirty="0">
                <a:solidFill>
                  <a:schemeClr val="bg1"/>
                </a:solidFill>
              </a:rPr>
              <a:t>необхідний інструмент і оснастка</a:t>
            </a:r>
          </a:p>
        </p:txBody>
      </p:sp>
      <p:pic>
        <p:nvPicPr>
          <p:cNvPr id="5" name="Объект 4" descr="Изображение выглядит как ружье&#10;&#10;Автоматически созданное описание">
            <a:extLst>
              <a:ext uri="{FF2B5EF4-FFF2-40B4-BE49-F238E27FC236}">
                <a16:creationId xmlns:a16="http://schemas.microsoft.com/office/drawing/2014/main" id="{96878D54-6C0C-E049-8B77-93ED52E4C1C0}"/>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213360" y="1690370"/>
            <a:ext cx="5969000" cy="4954270"/>
          </a:xfrm>
        </p:spPr>
      </p:pic>
      <p:sp>
        <p:nvSpPr>
          <p:cNvPr id="6" name="Заголовок 1">
            <a:extLst>
              <a:ext uri="{FF2B5EF4-FFF2-40B4-BE49-F238E27FC236}">
                <a16:creationId xmlns:a16="http://schemas.microsoft.com/office/drawing/2014/main" id="{AE693E53-CA6E-254B-8C31-7D25DC71E49B}"/>
              </a:ext>
            </a:extLst>
          </p:cNvPr>
          <p:cNvSpPr txBox="1">
            <a:spLocks/>
          </p:cNvSpPr>
          <p:nvPr/>
        </p:nvSpPr>
        <p:spPr>
          <a:xfrm>
            <a:off x="6385560" y="1676400"/>
            <a:ext cx="5562600" cy="4953000"/>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cap="all" spc="300" baseline="0">
                <a:solidFill>
                  <a:schemeClr val="tx2"/>
                </a:solidFill>
                <a:latin typeface="+mj-lt"/>
                <a:ea typeface="+mj-ea"/>
                <a:cs typeface="+mj-cs"/>
              </a:defRPr>
            </a:lvl1pPr>
          </a:lstStyle>
          <a:p>
            <a:pPr marL="342900" indent="-342900">
              <a:buFont typeface="Arial" panose="020B0604020202020204" pitchFamily="34" charset="0"/>
              <a:buChar char="•"/>
            </a:pPr>
            <a:r>
              <a:rPr lang="ru-UA" sz="2000" dirty="0">
                <a:solidFill>
                  <a:schemeClr val="tx1"/>
                </a:solidFill>
                <a:latin typeface="Arial" panose="020B0604020202020204" pitchFamily="34" charset="0"/>
                <a:cs typeface="Arial" panose="020B0604020202020204" pitchFamily="34" charset="0"/>
              </a:rPr>
              <a:t>Клей </a:t>
            </a:r>
            <a:r>
              <a:rPr lang="en-US" sz="2000" dirty="0">
                <a:solidFill>
                  <a:srgbClr val="C70452"/>
                </a:solidFill>
                <a:latin typeface="Arial" panose="020B0604020202020204" pitchFamily="34" charset="0"/>
                <a:cs typeface="Arial" panose="020B0604020202020204" pitchFamily="34" charset="0"/>
              </a:rPr>
              <a:t>Cosmo hd-200.101</a:t>
            </a: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активатор </a:t>
            </a:r>
            <a:r>
              <a:rPr lang="en-US" sz="2000" dirty="0" err="1">
                <a:solidFill>
                  <a:srgbClr val="C70452"/>
                </a:solidFill>
                <a:latin typeface="Arial" panose="020B0604020202020204" pitchFamily="34" charset="0"/>
                <a:cs typeface="Arial" panose="020B0604020202020204" pitchFamily="34" charset="0"/>
              </a:rPr>
              <a:t>cosmo</a:t>
            </a:r>
            <a:r>
              <a:rPr lang="en-US" sz="2000" dirty="0">
                <a:solidFill>
                  <a:srgbClr val="C70452"/>
                </a:solidFill>
                <a:latin typeface="Arial" panose="020B0604020202020204" pitchFamily="34" charset="0"/>
                <a:cs typeface="Arial" panose="020B0604020202020204" pitchFamily="34" charset="0"/>
              </a:rPr>
              <a:t> Cl-310.110</a:t>
            </a: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очищувач </a:t>
            </a:r>
            <a:r>
              <a:rPr lang="en-US" sz="2000" dirty="0" err="1">
                <a:solidFill>
                  <a:srgbClr val="C70452"/>
                </a:solidFill>
                <a:latin typeface="Arial" panose="020B0604020202020204" pitchFamily="34" charset="0"/>
                <a:cs typeface="Arial" panose="020B0604020202020204" pitchFamily="34" charset="0"/>
              </a:rPr>
              <a:t>cosmo</a:t>
            </a:r>
            <a:r>
              <a:rPr lang="en-US" sz="2000" dirty="0">
                <a:solidFill>
                  <a:srgbClr val="C70452"/>
                </a:solidFill>
                <a:latin typeface="Arial" panose="020B0604020202020204" pitchFamily="34" charset="0"/>
                <a:cs typeface="Arial" panose="020B0604020202020204" pitchFamily="34" charset="0"/>
              </a:rPr>
              <a:t> cl-300.150</a:t>
            </a:r>
            <a:endParaRPr lang="uk-UA" sz="2000" dirty="0">
              <a:solidFill>
                <a:srgbClr val="C70452"/>
              </a:solidFill>
              <a:latin typeface="Arial" panose="020B0604020202020204" pitchFamily="34" charset="0"/>
              <a:cs typeface="Arial" panose="020B0604020202020204" pitchFamily="34" charset="0"/>
            </a:endParaRPr>
          </a:p>
          <a:p>
            <a:endParaRPr lang="en-US" sz="2000" dirty="0">
              <a:solidFill>
                <a:srgbClr val="C7045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пістолет для </a:t>
            </a:r>
            <a:r>
              <a:rPr lang="uk-UA" sz="2000" dirty="0" err="1">
                <a:solidFill>
                  <a:schemeClr val="tx1"/>
                </a:solidFill>
                <a:latin typeface="Arial" panose="020B0604020202020204" pitchFamily="34" charset="0"/>
                <a:cs typeface="Arial" panose="020B0604020202020204" pitchFamily="34" charset="0"/>
              </a:rPr>
              <a:t>клея</a:t>
            </a:r>
            <a:r>
              <a:rPr lang="uk-UA" sz="2000" dirty="0">
                <a:solidFill>
                  <a:schemeClr val="tx1"/>
                </a:solidFill>
                <a:latin typeface="Arial" panose="020B0604020202020204" pitchFamily="34" charset="0"/>
                <a:cs typeface="Arial" panose="020B0604020202020204" pitchFamily="34" charset="0"/>
              </a:rPr>
              <a:t> </a:t>
            </a:r>
            <a:r>
              <a:rPr lang="uk-UA" sz="2000" dirty="0">
                <a:solidFill>
                  <a:srgbClr val="C70452"/>
                </a:solidFill>
                <a:latin typeface="Arial" panose="020B0604020202020204" pitchFamily="34" charset="0"/>
                <a:cs typeface="Arial" panose="020B0604020202020204" pitchFamily="34" charset="0"/>
              </a:rPr>
              <a:t>1:2</a:t>
            </a: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салфетка – </a:t>
            </a:r>
            <a:r>
              <a:rPr lang="uk-UA" sz="2000" dirty="0">
                <a:solidFill>
                  <a:srgbClr val="C70452"/>
                </a:solidFill>
                <a:latin typeface="Arial" panose="020B0604020202020204" pitchFamily="34" charset="0"/>
                <a:cs typeface="Arial" panose="020B0604020202020204" pitchFamily="34" charset="0"/>
              </a:rPr>
              <a:t>2 </a:t>
            </a:r>
            <a:r>
              <a:rPr lang="uk-UA" sz="2000" dirty="0" err="1">
                <a:solidFill>
                  <a:srgbClr val="C70452"/>
                </a:solidFill>
                <a:latin typeface="Arial" panose="020B0604020202020204" pitchFamily="34" charset="0"/>
                <a:cs typeface="Arial" panose="020B0604020202020204" pitchFamily="34" charset="0"/>
              </a:rPr>
              <a:t>шт</a:t>
            </a:r>
            <a:endParaRPr lang="uk-UA" sz="2000" dirty="0">
              <a:solidFill>
                <a:srgbClr val="C7045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стрічка клейова </a:t>
            </a:r>
            <a:r>
              <a:rPr lang="uk-UA" sz="2000" dirty="0">
                <a:solidFill>
                  <a:srgbClr val="C70452"/>
                </a:solidFill>
                <a:latin typeface="Arial" panose="020B0604020202020204" pitchFamily="34" charset="0"/>
                <a:cs typeface="Arial" panose="020B0604020202020204" pitchFamily="34" charset="0"/>
              </a:rPr>
              <a:t>1 мм і 2 мм</a:t>
            </a:r>
          </a:p>
          <a:p>
            <a:pPr marL="342900" indent="-342900">
              <a:buFont typeface="Arial" panose="020B0604020202020204" pitchFamily="34" charset="0"/>
              <a:buChar char="•"/>
            </a:pPr>
            <a:r>
              <a:rPr lang="uk-UA" sz="2000" dirty="0" err="1">
                <a:solidFill>
                  <a:schemeClr val="tx1"/>
                </a:solidFill>
                <a:latin typeface="Arial" panose="020B0604020202020204" pitchFamily="34" charset="0"/>
                <a:cs typeface="Arial" panose="020B0604020202020204" pitchFamily="34" charset="0"/>
              </a:rPr>
              <a:t>струпцина</a:t>
            </a:r>
            <a:r>
              <a:rPr lang="uk-UA" sz="2000" dirty="0">
                <a:solidFill>
                  <a:schemeClr val="tx1"/>
                </a:solidFill>
                <a:latin typeface="Arial" panose="020B0604020202020204" pitchFamily="34" charset="0"/>
                <a:cs typeface="Arial" panose="020B0604020202020204" pitchFamily="34" charset="0"/>
              </a:rPr>
              <a:t> – </a:t>
            </a:r>
            <a:r>
              <a:rPr lang="uk-UA" sz="2000" dirty="0">
                <a:solidFill>
                  <a:srgbClr val="C70452"/>
                </a:solidFill>
                <a:latin typeface="Arial" panose="020B0604020202020204" pitchFamily="34" charset="0"/>
                <a:cs typeface="Arial" panose="020B0604020202020204" pitchFamily="34" charset="0"/>
              </a:rPr>
              <a:t>8-10 </a:t>
            </a:r>
            <a:r>
              <a:rPr lang="uk-UA" sz="2000" dirty="0" err="1">
                <a:solidFill>
                  <a:srgbClr val="C70452"/>
                </a:solidFill>
                <a:latin typeface="Arial" panose="020B0604020202020204" pitchFamily="34" charset="0"/>
                <a:cs typeface="Arial" panose="020B0604020202020204" pitchFamily="34" charset="0"/>
              </a:rPr>
              <a:t>шт</a:t>
            </a:r>
            <a:endParaRPr lang="uk-UA" sz="2000" dirty="0">
              <a:solidFill>
                <a:srgbClr val="C7045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планки</a:t>
            </a:r>
            <a:r>
              <a:rPr lang="en-US" sz="2000" dirty="0">
                <a:solidFill>
                  <a:schemeClr val="tx1"/>
                </a:solidFill>
                <a:latin typeface="Arial" panose="020B0604020202020204" pitchFamily="34" charset="0"/>
                <a:cs typeface="Arial" panose="020B0604020202020204" pitchFamily="34" charset="0"/>
              </a:rPr>
              <a:t> </a:t>
            </a:r>
            <a:r>
              <a:rPr lang="uk-UA" sz="2000" dirty="0">
                <a:solidFill>
                  <a:schemeClr val="tx1"/>
                </a:solidFill>
                <a:latin typeface="Arial" panose="020B0604020202020204" pitchFamily="34" charset="0"/>
                <a:cs typeface="Arial" panose="020B0604020202020204" pitchFamily="34" charset="0"/>
              </a:rPr>
              <a:t>шириною мінімум 90 мм</a:t>
            </a:r>
            <a:r>
              <a:rPr lang="uk-UA" sz="2000" dirty="0">
                <a:solidFill>
                  <a:srgbClr val="C70452"/>
                </a:solidFill>
                <a:latin typeface="Arial" panose="020B0604020202020204" pitchFamily="34" charset="0"/>
                <a:cs typeface="Arial" panose="020B0604020202020204" pitchFamily="34" charset="0"/>
              </a:rPr>
              <a:t> – 4 </a:t>
            </a:r>
            <a:r>
              <a:rPr lang="uk-UA" sz="2000" dirty="0" err="1">
                <a:solidFill>
                  <a:srgbClr val="C70452"/>
                </a:solidFill>
                <a:latin typeface="Arial" panose="020B0604020202020204" pitchFamily="34" charset="0"/>
                <a:cs typeface="Arial" panose="020B0604020202020204" pitchFamily="34" charset="0"/>
              </a:rPr>
              <a:t>шт</a:t>
            </a:r>
            <a:r>
              <a:rPr lang="uk-UA" sz="2000" dirty="0">
                <a:solidFill>
                  <a:srgbClr val="C70452"/>
                </a:solidFill>
                <a:latin typeface="Arial" panose="020B0604020202020204" pitchFamily="34" charset="0"/>
                <a:cs typeface="Arial" panose="020B0604020202020204" pitchFamily="34" charset="0"/>
              </a:rPr>
              <a:t> </a:t>
            </a:r>
          </a:p>
          <a:p>
            <a:endParaRPr lang="ru-UA"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2875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5158740" y="-15240"/>
            <a:ext cx="7048500" cy="1539240"/>
          </a:xfrm>
          <a:solidFill>
            <a:srgbClr val="C70452"/>
          </a:solidFill>
        </p:spPr>
        <p:txBody>
          <a:bodyPr>
            <a:normAutofit/>
          </a:bodyPr>
          <a:lstStyle/>
          <a:p>
            <a:r>
              <a:rPr lang="ru-UA" dirty="0">
                <a:solidFill>
                  <a:schemeClr val="bg1"/>
                </a:solidFill>
              </a:rPr>
              <a:t>встановити наконечники </a:t>
            </a:r>
            <a:br>
              <a:rPr lang="ru-UA" dirty="0">
                <a:solidFill>
                  <a:schemeClr val="bg1"/>
                </a:solidFill>
              </a:rPr>
            </a:br>
            <a:r>
              <a:rPr lang="ru-UA" dirty="0">
                <a:solidFill>
                  <a:schemeClr val="bg1"/>
                </a:solidFill>
              </a:rPr>
              <a:t>згідно пропорцій компонентів клея 2:1</a:t>
            </a:r>
          </a:p>
        </p:txBody>
      </p:sp>
      <p:sp>
        <p:nvSpPr>
          <p:cNvPr id="6" name="Заголовок 1">
            <a:extLst>
              <a:ext uri="{FF2B5EF4-FFF2-40B4-BE49-F238E27FC236}">
                <a16:creationId xmlns:a16="http://schemas.microsoft.com/office/drawing/2014/main" id="{AE693E53-CA6E-254B-8C31-7D25DC71E49B}"/>
              </a:ext>
            </a:extLst>
          </p:cNvPr>
          <p:cNvSpPr txBox="1">
            <a:spLocks/>
          </p:cNvSpPr>
          <p:nvPr/>
        </p:nvSpPr>
        <p:spPr>
          <a:xfrm>
            <a:off x="6385560" y="1676400"/>
            <a:ext cx="5562600" cy="4953000"/>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cap="all" spc="300" baseline="0">
                <a:solidFill>
                  <a:schemeClr val="tx2"/>
                </a:solidFill>
                <a:latin typeface="+mj-lt"/>
                <a:ea typeface="+mj-ea"/>
                <a:cs typeface="+mj-cs"/>
              </a:defRPr>
            </a:lvl1pPr>
          </a:lstStyle>
          <a:p>
            <a:pPr marL="342900" indent="-342900">
              <a:buFont typeface="Arial" panose="020B0604020202020204" pitchFamily="34" charset="0"/>
              <a:buChar char="•"/>
            </a:pPr>
            <a:r>
              <a:rPr lang="ru-UA" sz="2000" dirty="0">
                <a:solidFill>
                  <a:schemeClr val="tx1"/>
                </a:solidFill>
                <a:latin typeface="Arial" panose="020B0604020202020204" pitchFamily="34" charset="0"/>
                <a:cs typeface="Arial" panose="020B0604020202020204" pitchFamily="34" charset="0"/>
              </a:rPr>
              <a:t>Клей </a:t>
            </a:r>
            <a:r>
              <a:rPr lang="en-US" sz="2000" dirty="0">
                <a:solidFill>
                  <a:srgbClr val="C70452"/>
                </a:solidFill>
                <a:latin typeface="Arial" panose="020B0604020202020204" pitchFamily="34" charset="0"/>
                <a:cs typeface="Arial" panose="020B0604020202020204" pitchFamily="34" charset="0"/>
              </a:rPr>
              <a:t>Cosmo hd-200.101</a:t>
            </a: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активатор </a:t>
            </a:r>
            <a:r>
              <a:rPr lang="en-US" sz="2000" dirty="0" err="1">
                <a:solidFill>
                  <a:srgbClr val="C70452"/>
                </a:solidFill>
                <a:latin typeface="Arial" panose="020B0604020202020204" pitchFamily="34" charset="0"/>
                <a:cs typeface="Arial" panose="020B0604020202020204" pitchFamily="34" charset="0"/>
              </a:rPr>
              <a:t>cosmo</a:t>
            </a:r>
            <a:r>
              <a:rPr lang="en-US" sz="2000" dirty="0">
                <a:solidFill>
                  <a:srgbClr val="C70452"/>
                </a:solidFill>
                <a:latin typeface="Arial" panose="020B0604020202020204" pitchFamily="34" charset="0"/>
                <a:cs typeface="Arial" panose="020B0604020202020204" pitchFamily="34" charset="0"/>
              </a:rPr>
              <a:t> Cl-310.110</a:t>
            </a: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очищувач </a:t>
            </a:r>
            <a:r>
              <a:rPr lang="en-US" sz="2000" dirty="0" err="1">
                <a:solidFill>
                  <a:srgbClr val="C70452"/>
                </a:solidFill>
                <a:latin typeface="Arial" panose="020B0604020202020204" pitchFamily="34" charset="0"/>
                <a:cs typeface="Arial" panose="020B0604020202020204" pitchFamily="34" charset="0"/>
              </a:rPr>
              <a:t>cosmo</a:t>
            </a:r>
            <a:r>
              <a:rPr lang="en-US" sz="2000" dirty="0">
                <a:solidFill>
                  <a:srgbClr val="C70452"/>
                </a:solidFill>
                <a:latin typeface="Arial" panose="020B0604020202020204" pitchFamily="34" charset="0"/>
                <a:cs typeface="Arial" panose="020B0604020202020204" pitchFamily="34" charset="0"/>
              </a:rPr>
              <a:t> cl-300.150</a:t>
            </a:r>
            <a:endParaRPr lang="uk-UA" sz="2000" dirty="0">
              <a:solidFill>
                <a:srgbClr val="C70452"/>
              </a:solidFill>
              <a:latin typeface="Arial" panose="020B0604020202020204" pitchFamily="34" charset="0"/>
              <a:cs typeface="Arial" panose="020B0604020202020204" pitchFamily="34" charset="0"/>
            </a:endParaRPr>
          </a:p>
          <a:p>
            <a:endParaRPr lang="en-US" sz="2000" dirty="0">
              <a:solidFill>
                <a:srgbClr val="C7045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пістолет для </a:t>
            </a:r>
            <a:r>
              <a:rPr lang="uk-UA" sz="2000" dirty="0" err="1">
                <a:solidFill>
                  <a:schemeClr val="tx1"/>
                </a:solidFill>
                <a:latin typeface="Arial" panose="020B0604020202020204" pitchFamily="34" charset="0"/>
                <a:cs typeface="Arial" panose="020B0604020202020204" pitchFamily="34" charset="0"/>
              </a:rPr>
              <a:t>клея</a:t>
            </a:r>
            <a:r>
              <a:rPr lang="uk-UA" sz="2000" dirty="0">
                <a:solidFill>
                  <a:schemeClr val="tx1"/>
                </a:solidFill>
                <a:latin typeface="Arial" panose="020B0604020202020204" pitchFamily="34" charset="0"/>
                <a:cs typeface="Arial" panose="020B0604020202020204" pitchFamily="34" charset="0"/>
              </a:rPr>
              <a:t> </a:t>
            </a:r>
            <a:r>
              <a:rPr lang="uk-UA" sz="2000" dirty="0">
                <a:solidFill>
                  <a:srgbClr val="C70452"/>
                </a:solidFill>
                <a:latin typeface="Arial" panose="020B0604020202020204" pitchFamily="34" charset="0"/>
                <a:cs typeface="Arial" panose="020B0604020202020204" pitchFamily="34" charset="0"/>
              </a:rPr>
              <a:t>1:2</a:t>
            </a: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салфетка – </a:t>
            </a:r>
            <a:r>
              <a:rPr lang="uk-UA" sz="2000" dirty="0">
                <a:solidFill>
                  <a:srgbClr val="C70452"/>
                </a:solidFill>
                <a:latin typeface="Arial" panose="020B0604020202020204" pitchFamily="34" charset="0"/>
                <a:cs typeface="Arial" panose="020B0604020202020204" pitchFamily="34" charset="0"/>
              </a:rPr>
              <a:t>2 </a:t>
            </a:r>
            <a:r>
              <a:rPr lang="uk-UA" sz="2000" dirty="0" err="1">
                <a:solidFill>
                  <a:srgbClr val="C70452"/>
                </a:solidFill>
                <a:latin typeface="Arial" panose="020B0604020202020204" pitchFamily="34" charset="0"/>
                <a:cs typeface="Arial" panose="020B0604020202020204" pitchFamily="34" charset="0"/>
              </a:rPr>
              <a:t>шт</a:t>
            </a:r>
            <a:endParaRPr lang="uk-UA" sz="2000" dirty="0">
              <a:solidFill>
                <a:srgbClr val="C7045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стрічка клейова </a:t>
            </a:r>
            <a:r>
              <a:rPr lang="uk-UA" sz="2000" dirty="0">
                <a:solidFill>
                  <a:srgbClr val="C70452"/>
                </a:solidFill>
                <a:latin typeface="Arial" panose="020B0604020202020204" pitchFamily="34" charset="0"/>
                <a:cs typeface="Arial" panose="020B0604020202020204" pitchFamily="34" charset="0"/>
              </a:rPr>
              <a:t>1 мм і 2 мм</a:t>
            </a:r>
          </a:p>
          <a:p>
            <a:pPr marL="342900" indent="-342900">
              <a:buFont typeface="Arial" panose="020B0604020202020204" pitchFamily="34" charset="0"/>
              <a:buChar char="•"/>
            </a:pPr>
            <a:r>
              <a:rPr lang="uk-UA" sz="2000" dirty="0" err="1">
                <a:solidFill>
                  <a:schemeClr val="tx1"/>
                </a:solidFill>
                <a:latin typeface="Arial" panose="020B0604020202020204" pitchFamily="34" charset="0"/>
                <a:cs typeface="Arial" panose="020B0604020202020204" pitchFamily="34" charset="0"/>
              </a:rPr>
              <a:t>струпцина</a:t>
            </a:r>
            <a:r>
              <a:rPr lang="uk-UA" sz="2000" dirty="0">
                <a:solidFill>
                  <a:schemeClr val="tx1"/>
                </a:solidFill>
                <a:latin typeface="Arial" panose="020B0604020202020204" pitchFamily="34" charset="0"/>
                <a:cs typeface="Arial" panose="020B0604020202020204" pitchFamily="34" charset="0"/>
              </a:rPr>
              <a:t> – </a:t>
            </a:r>
            <a:r>
              <a:rPr lang="uk-UA" sz="2000" dirty="0">
                <a:solidFill>
                  <a:srgbClr val="C70452"/>
                </a:solidFill>
                <a:latin typeface="Arial" panose="020B0604020202020204" pitchFamily="34" charset="0"/>
                <a:cs typeface="Arial" panose="020B0604020202020204" pitchFamily="34" charset="0"/>
              </a:rPr>
              <a:t>8-10 </a:t>
            </a:r>
            <a:r>
              <a:rPr lang="uk-UA" sz="2000" dirty="0" err="1">
                <a:solidFill>
                  <a:srgbClr val="C70452"/>
                </a:solidFill>
                <a:latin typeface="Arial" panose="020B0604020202020204" pitchFamily="34" charset="0"/>
                <a:cs typeface="Arial" panose="020B0604020202020204" pitchFamily="34" charset="0"/>
              </a:rPr>
              <a:t>шт</a:t>
            </a:r>
            <a:endParaRPr lang="uk-UA" sz="2000" dirty="0">
              <a:solidFill>
                <a:srgbClr val="C7045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uk-UA" sz="2000" dirty="0">
                <a:solidFill>
                  <a:schemeClr val="tx1"/>
                </a:solidFill>
                <a:latin typeface="Arial" panose="020B0604020202020204" pitchFamily="34" charset="0"/>
                <a:cs typeface="Arial" panose="020B0604020202020204" pitchFamily="34" charset="0"/>
              </a:rPr>
              <a:t>планки</a:t>
            </a:r>
            <a:r>
              <a:rPr lang="uk-UA" sz="2000" dirty="0">
                <a:solidFill>
                  <a:srgbClr val="C70452"/>
                </a:solidFill>
                <a:latin typeface="Arial" panose="020B0604020202020204" pitchFamily="34" charset="0"/>
                <a:cs typeface="Arial" panose="020B0604020202020204" pitchFamily="34" charset="0"/>
              </a:rPr>
              <a:t> – 4 </a:t>
            </a:r>
            <a:r>
              <a:rPr lang="uk-UA" sz="2000" dirty="0" err="1">
                <a:solidFill>
                  <a:srgbClr val="C70452"/>
                </a:solidFill>
                <a:latin typeface="Arial" panose="020B0604020202020204" pitchFamily="34" charset="0"/>
                <a:cs typeface="Arial" panose="020B0604020202020204" pitchFamily="34" charset="0"/>
              </a:rPr>
              <a:t>шт</a:t>
            </a:r>
            <a:r>
              <a:rPr lang="uk-UA" sz="2000" dirty="0">
                <a:solidFill>
                  <a:srgbClr val="C70452"/>
                </a:solidFill>
                <a:latin typeface="Arial" panose="020B0604020202020204" pitchFamily="34" charset="0"/>
                <a:cs typeface="Arial" panose="020B0604020202020204" pitchFamily="34" charset="0"/>
              </a:rPr>
              <a:t> </a:t>
            </a:r>
          </a:p>
          <a:p>
            <a:endParaRPr lang="ru-UA" sz="2000" dirty="0">
              <a:solidFill>
                <a:schemeClr val="tx1"/>
              </a:solidFill>
              <a:latin typeface="Arial" panose="020B0604020202020204" pitchFamily="34" charset="0"/>
              <a:cs typeface="Arial" panose="020B0604020202020204" pitchFamily="34" charset="0"/>
            </a:endParaRPr>
          </a:p>
        </p:txBody>
      </p:sp>
      <p:pic>
        <p:nvPicPr>
          <p:cNvPr id="8" name="Объект 7">
            <a:extLst>
              <a:ext uri="{FF2B5EF4-FFF2-40B4-BE49-F238E27FC236}">
                <a16:creationId xmlns:a16="http://schemas.microsoft.com/office/drawing/2014/main" id="{F21C28E0-0221-C246-BD78-2E3AF084B9D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129107" y="1539240"/>
            <a:ext cx="7093373" cy="5320030"/>
          </a:xfrm>
        </p:spPr>
      </p:pic>
      <p:pic>
        <p:nvPicPr>
          <p:cNvPr id="10" name="Рисунок 9" descr="Изображение выглядит как синий&#10;&#10;Автоматически созданное описание">
            <a:extLst>
              <a:ext uri="{FF2B5EF4-FFF2-40B4-BE49-F238E27FC236}">
                <a16:creationId xmlns:a16="http://schemas.microsoft.com/office/drawing/2014/main" id="{84BD7664-E345-8949-91B1-2DB8F2B666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5143500" cy="6858000"/>
          </a:xfrm>
          <a:prstGeom prst="rect">
            <a:avLst/>
          </a:prstGeom>
        </p:spPr>
      </p:pic>
    </p:spTree>
    <p:extLst>
      <p:ext uri="{BB962C8B-B14F-4D97-AF65-F5344CB8AC3E}">
        <p14:creationId xmlns:p14="http://schemas.microsoft.com/office/powerpoint/2010/main" val="2673078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5158740" y="-15240"/>
            <a:ext cx="7048500" cy="6873240"/>
          </a:xfrm>
          <a:solidFill>
            <a:srgbClr val="C70452"/>
          </a:solidFill>
        </p:spPr>
        <p:txBody>
          <a:bodyPr anchor="ctr">
            <a:normAutofit/>
          </a:bodyPr>
          <a:lstStyle/>
          <a:p>
            <a:r>
              <a:rPr lang="ru-UA" sz="2800" dirty="0">
                <a:solidFill>
                  <a:schemeClr val="bg1"/>
                </a:solidFill>
              </a:rPr>
              <a:t>   </a:t>
            </a:r>
            <a:br>
              <a:rPr lang="ru-UA" sz="2800" dirty="0">
                <a:solidFill>
                  <a:schemeClr val="bg1"/>
                </a:solidFill>
              </a:rPr>
            </a:br>
            <a:r>
              <a:rPr lang="ru-UA" sz="2800" dirty="0">
                <a:solidFill>
                  <a:schemeClr val="bg1"/>
                </a:solidFill>
              </a:rPr>
              <a:t>   1. відкрутити кришку</a:t>
            </a:r>
            <a:br>
              <a:rPr lang="ru-UA" sz="2800" dirty="0">
                <a:solidFill>
                  <a:schemeClr val="bg1"/>
                </a:solidFill>
              </a:rPr>
            </a:br>
            <a:r>
              <a:rPr lang="ru-UA" sz="2800" dirty="0">
                <a:solidFill>
                  <a:schemeClr val="bg1"/>
                </a:solidFill>
              </a:rPr>
              <a:t>   2. вийняти зелений елемент</a:t>
            </a:r>
            <a:br>
              <a:rPr lang="ru-UA" sz="2800" dirty="0">
                <a:solidFill>
                  <a:schemeClr val="bg1"/>
                </a:solidFill>
              </a:rPr>
            </a:br>
            <a:r>
              <a:rPr lang="ru-UA" sz="2800" dirty="0">
                <a:solidFill>
                  <a:schemeClr val="bg1"/>
                </a:solidFill>
              </a:rPr>
              <a:t>   3. встановити змішувальну  	насадку – в відповідні 	напрявляючі</a:t>
            </a:r>
            <a:br>
              <a:rPr lang="ru-UA" sz="2000" dirty="0">
                <a:solidFill>
                  <a:schemeClr val="bg1"/>
                </a:solidFill>
              </a:rPr>
            </a:br>
            <a:r>
              <a:rPr lang="ru-UA" sz="2800" dirty="0">
                <a:solidFill>
                  <a:schemeClr val="bg1"/>
                </a:solidFill>
              </a:rPr>
              <a:t>   4. закрутити кришку</a:t>
            </a:r>
            <a:br>
              <a:rPr lang="ru-UA" sz="2800" dirty="0">
                <a:solidFill>
                  <a:schemeClr val="bg1"/>
                </a:solidFill>
              </a:rPr>
            </a:br>
            <a:r>
              <a:rPr lang="ru-UA" sz="2800" dirty="0">
                <a:solidFill>
                  <a:schemeClr val="bg1"/>
                </a:solidFill>
              </a:rPr>
              <a:t>   5. вставити катрідж в                        	пістолет</a:t>
            </a:r>
            <a:br>
              <a:rPr lang="ru-UA" sz="2800" dirty="0">
                <a:solidFill>
                  <a:schemeClr val="bg1"/>
                </a:solidFill>
              </a:rPr>
            </a:br>
            <a:r>
              <a:rPr lang="ru-UA" sz="2800" dirty="0">
                <a:solidFill>
                  <a:schemeClr val="bg1"/>
                </a:solidFill>
              </a:rPr>
              <a:t>   7. клей готовий до роботи</a:t>
            </a:r>
            <a:br>
              <a:rPr lang="ru-UA" sz="2800" dirty="0">
                <a:solidFill>
                  <a:schemeClr val="bg1"/>
                </a:solidFill>
              </a:rPr>
            </a:br>
            <a:br>
              <a:rPr lang="ru-UA" sz="2800" dirty="0">
                <a:solidFill>
                  <a:schemeClr val="bg1"/>
                </a:solidFill>
              </a:rPr>
            </a:br>
            <a:r>
              <a:rPr lang="ru-UA" sz="2400" dirty="0">
                <a:solidFill>
                  <a:schemeClr val="tx1"/>
                </a:solidFill>
              </a:rPr>
              <a:t>!!! видавлювати клей плавними         рухами для однорідного змішування в наконечнику</a:t>
            </a:r>
            <a:endParaRPr lang="ru-UA" dirty="0">
              <a:solidFill>
                <a:schemeClr val="tx1"/>
              </a:solidFill>
            </a:endParaRPr>
          </a:p>
        </p:txBody>
      </p:sp>
      <p:pic>
        <p:nvPicPr>
          <p:cNvPr id="7" name="Объект 6" descr="Изображение выглядит как дорога, автогонки&#10;&#10;Автоматически созданное описание">
            <a:extLst>
              <a:ext uri="{FF2B5EF4-FFF2-40B4-BE49-F238E27FC236}">
                <a16:creationId xmlns:a16="http://schemas.microsoft.com/office/drawing/2014/main" id="{AFA536E8-7639-D748-8FA7-F6C05EA8883F}"/>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0" y="-15240"/>
            <a:ext cx="5158740" cy="2393627"/>
          </a:xfrm>
        </p:spPr>
      </p:pic>
      <p:pic>
        <p:nvPicPr>
          <p:cNvPr id="11" name="Рисунок 10" descr="Изображение выглядит как пол, внутренний&#10;&#10;Автоматически созданное описание">
            <a:extLst>
              <a:ext uri="{FF2B5EF4-FFF2-40B4-BE49-F238E27FC236}">
                <a16:creationId xmlns:a16="http://schemas.microsoft.com/office/drawing/2014/main" id="{C049DFD9-BE3D-A044-BF9C-A84C3DE801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4508977"/>
            <a:ext cx="5158740" cy="2349024"/>
          </a:xfrm>
          <a:prstGeom prst="rect">
            <a:avLst/>
          </a:prstGeom>
        </p:spPr>
      </p:pic>
      <p:pic>
        <p:nvPicPr>
          <p:cNvPr id="15" name="Рисунок 14" descr="Изображение выглядит как внутренний&#10;&#10;Автоматически созданное описание">
            <a:extLst>
              <a:ext uri="{FF2B5EF4-FFF2-40B4-BE49-F238E27FC236}">
                <a16:creationId xmlns:a16="http://schemas.microsoft.com/office/drawing/2014/main" id="{D86BA97B-F1D0-D14D-ADE7-55725C85536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2362200"/>
            <a:ext cx="5158740" cy="2255794"/>
          </a:xfrm>
          <a:prstGeom prst="rect">
            <a:avLst/>
          </a:prstGeom>
        </p:spPr>
      </p:pic>
    </p:spTree>
    <p:extLst>
      <p:ext uri="{BB962C8B-B14F-4D97-AF65-F5344CB8AC3E}">
        <p14:creationId xmlns:p14="http://schemas.microsoft.com/office/powerpoint/2010/main" val="339366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alpha val="50000"/>
          </a:srgb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5031774" y="-15240"/>
            <a:ext cx="7175466" cy="6873240"/>
          </a:xfrm>
          <a:solidFill>
            <a:srgbClr val="C70452"/>
          </a:solidFill>
        </p:spPr>
        <p:txBody>
          <a:bodyPr anchor="ctr">
            <a:normAutofit fontScale="90000"/>
          </a:bodyPr>
          <a:lstStyle/>
          <a:p>
            <a:pPr>
              <a:lnSpc>
                <a:spcPct val="100000"/>
              </a:lnSpc>
            </a:pPr>
            <a:br>
              <a:rPr lang="ru-UA" sz="2000" dirty="0">
                <a:solidFill>
                  <a:schemeClr val="bg1"/>
                </a:solidFill>
              </a:rPr>
            </a:br>
            <a:br>
              <a:rPr lang="ru-UA" sz="2000" dirty="0">
                <a:solidFill>
                  <a:schemeClr val="bg1"/>
                </a:solidFill>
              </a:rPr>
            </a:br>
            <a:br>
              <a:rPr lang="ru-UA" sz="2000" dirty="0">
                <a:solidFill>
                  <a:schemeClr val="bg1"/>
                </a:solidFill>
              </a:rPr>
            </a:br>
            <a:r>
              <a:rPr lang="ru-UA" sz="2000" dirty="0">
                <a:solidFill>
                  <a:schemeClr val="bg1"/>
                </a:solidFill>
              </a:rPr>
              <a:t>   </a:t>
            </a:r>
            <a:r>
              <a:rPr lang="ru-UA" sz="3600" dirty="0">
                <a:solidFill>
                  <a:schemeClr val="bg1"/>
                </a:solidFill>
              </a:rPr>
              <a:t>Підготовка панелі</a:t>
            </a:r>
            <a:br>
              <a:rPr lang="ru-UA" sz="2000" dirty="0">
                <a:solidFill>
                  <a:schemeClr val="bg1"/>
                </a:solidFill>
              </a:rPr>
            </a:br>
            <a:br>
              <a:rPr lang="ru-UA" sz="2000" dirty="0">
                <a:solidFill>
                  <a:schemeClr val="bg1"/>
                </a:solidFill>
              </a:rPr>
            </a:br>
            <a:r>
              <a:rPr lang="ru-UA" sz="2200" dirty="0">
                <a:solidFill>
                  <a:schemeClr val="bg1"/>
                </a:solidFill>
              </a:rPr>
              <a:t>   </a:t>
            </a:r>
            <a:r>
              <a:rPr lang="ru-UA" sz="3100" dirty="0">
                <a:solidFill>
                  <a:schemeClr val="bg1"/>
                </a:solidFill>
              </a:rPr>
              <a:t>1. покласти панель на рівний стіл</a:t>
            </a:r>
            <a:br>
              <a:rPr lang="ru-UA" sz="2200" dirty="0">
                <a:solidFill>
                  <a:schemeClr val="bg1"/>
                </a:solidFill>
              </a:rPr>
            </a:br>
            <a:br>
              <a:rPr lang="ru-UA" sz="2200" dirty="0">
                <a:solidFill>
                  <a:schemeClr val="bg1"/>
                </a:solidFill>
              </a:rPr>
            </a:br>
            <a:r>
              <a:rPr lang="ru-UA" sz="2200" dirty="0">
                <a:solidFill>
                  <a:schemeClr val="bg1"/>
                </a:solidFill>
              </a:rPr>
              <a:t>   </a:t>
            </a:r>
            <a:r>
              <a:rPr lang="ru-UA" sz="3100" dirty="0">
                <a:solidFill>
                  <a:schemeClr val="bg1"/>
                </a:solidFill>
              </a:rPr>
              <a:t>2. зняти захисну плівку з панелі      по периметру </a:t>
            </a:r>
            <a:r>
              <a:rPr lang="ru-UA" sz="3100" dirty="0">
                <a:solidFill>
                  <a:schemeClr val="tx1"/>
                </a:solidFill>
              </a:rPr>
              <a:t>–</a:t>
            </a:r>
            <a:r>
              <a:rPr lang="ru-UA" sz="3100" dirty="0">
                <a:solidFill>
                  <a:schemeClr val="bg1"/>
                </a:solidFill>
              </a:rPr>
              <a:t> </a:t>
            </a:r>
            <a:r>
              <a:rPr lang="ru-UA" sz="2700" dirty="0">
                <a:solidFill>
                  <a:schemeClr val="tx1"/>
                </a:solidFill>
              </a:rPr>
              <a:t>в зоні склейки стрічкою, внутрішня сторона дверей </a:t>
            </a:r>
            <a:br>
              <a:rPr lang="ru-UA" sz="2200" dirty="0">
                <a:solidFill>
                  <a:schemeClr val="bg1"/>
                </a:solidFill>
              </a:rPr>
            </a:br>
            <a:br>
              <a:rPr lang="ru-UA" sz="2000" dirty="0">
                <a:solidFill>
                  <a:schemeClr val="tx1"/>
                </a:solidFill>
              </a:rPr>
            </a:br>
            <a:r>
              <a:rPr lang="ru-UA" sz="1800" dirty="0">
                <a:solidFill>
                  <a:schemeClr val="bg1"/>
                </a:solidFill>
              </a:rPr>
              <a:t> </a:t>
            </a:r>
            <a:br>
              <a:rPr lang="ru-UA" sz="2100" dirty="0">
                <a:solidFill>
                  <a:schemeClr val="bg1"/>
                </a:solidFill>
              </a:rPr>
            </a:br>
            <a:r>
              <a:rPr lang="ru-UA" sz="2100" dirty="0">
                <a:solidFill>
                  <a:schemeClr val="bg1"/>
                </a:solidFill>
              </a:rPr>
              <a:t> </a:t>
            </a:r>
            <a:r>
              <a:rPr lang="ru-UA" sz="2700" dirty="0">
                <a:solidFill>
                  <a:schemeClr val="tx1"/>
                </a:solidFill>
              </a:rPr>
              <a:t>!!! Накладна панель</a:t>
            </a:r>
            <a:br>
              <a:rPr lang="ru-UA" sz="2700" dirty="0">
                <a:solidFill>
                  <a:schemeClr val="tx1"/>
                </a:solidFill>
              </a:rPr>
            </a:br>
            <a:br>
              <a:rPr lang="ru-UA" sz="2700" dirty="0">
                <a:solidFill>
                  <a:schemeClr val="tx1"/>
                </a:solidFill>
              </a:rPr>
            </a:br>
            <a:r>
              <a:rPr lang="ru-UA" sz="2700" dirty="0">
                <a:solidFill>
                  <a:schemeClr val="tx1"/>
                </a:solidFill>
              </a:rPr>
              <a:t>  – зберігати лише горизонтально</a:t>
            </a:r>
            <a:br>
              <a:rPr lang="ru-UA" sz="2700" dirty="0">
                <a:solidFill>
                  <a:schemeClr val="tx1"/>
                </a:solidFill>
              </a:rPr>
            </a:br>
            <a:r>
              <a:rPr lang="ru-UA" sz="2700" dirty="0">
                <a:solidFill>
                  <a:schemeClr val="tx1"/>
                </a:solidFill>
              </a:rPr>
              <a:t>  – транспортуючи не брати за краї </a:t>
            </a:r>
            <a:br>
              <a:rPr lang="ru-UA" sz="2700" dirty="0">
                <a:solidFill>
                  <a:schemeClr val="tx1"/>
                </a:solidFill>
              </a:rPr>
            </a:br>
            <a:r>
              <a:rPr lang="ru-UA" sz="2700" dirty="0">
                <a:solidFill>
                  <a:schemeClr val="tx1"/>
                </a:solidFill>
              </a:rPr>
              <a:t>  – оберігати край </a:t>
            </a:r>
            <a:r>
              <a:rPr lang="en-US" sz="2700" b="1" dirty="0" err="1">
                <a:solidFill>
                  <a:schemeClr val="tx1"/>
                </a:solidFill>
              </a:rPr>
              <a:t>hPL</a:t>
            </a:r>
            <a:r>
              <a:rPr lang="uk-UA" sz="2700" dirty="0">
                <a:solidFill>
                  <a:schemeClr val="tx1"/>
                </a:solidFill>
              </a:rPr>
              <a:t> від пошкоджень</a:t>
            </a:r>
            <a:br>
              <a:rPr lang="ru-UA" sz="2700" dirty="0">
                <a:solidFill>
                  <a:schemeClr val="bg1"/>
                </a:solidFill>
              </a:rPr>
            </a:br>
            <a:br>
              <a:rPr lang="ru-UA" sz="2800" dirty="0">
                <a:solidFill>
                  <a:schemeClr val="bg1"/>
                </a:solidFill>
              </a:rPr>
            </a:br>
            <a:endParaRPr lang="ru-UA" dirty="0">
              <a:solidFill>
                <a:schemeClr val="tx1"/>
              </a:solidFill>
            </a:endParaRPr>
          </a:p>
        </p:txBody>
      </p:sp>
      <p:pic>
        <p:nvPicPr>
          <p:cNvPr id="9" name="Рисунок 8" descr="Изображение выглядит как текст, внутренний, рабочий стол&#10;&#10;Автоматически созданное описание">
            <a:extLst>
              <a:ext uri="{FF2B5EF4-FFF2-40B4-BE49-F238E27FC236}">
                <a16:creationId xmlns:a16="http://schemas.microsoft.com/office/drawing/2014/main" id="{4989BBB0-BAC7-434A-8C9D-FA9113AFACD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920733" y="905493"/>
            <a:ext cx="6858000" cy="5047013"/>
          </a:xfrm>
          <a:prstGeom prst="rect">
            <a:avLst/>
          </a:prstGeom>
          <a:ln>
            <a:solidFill>
              <a:srgbClr val="FFFF00"/>
            </a:solidFill>
          </a:ln>
        </p:spPr>
      </p:pic>
      <mc:AlternateContent xmlns:mc="http://schemas.openxmlformats.org/markup-compatibility/2006" xmlns:p14="http://schemas.microsoft.com/office/powerpoint/2010/main">
        <mc:Choice Requires="p14">
          <p:contentPart p14:bwMode="auto" r:id="rId3">
            <p14:nvContentPartPr>
              <p14:cNvPr id="16" name="Рукописный ввод 15">
                <a:extLst>
                  <a:ext uri="{FF2B5EF4-FFF2-40B4-BE49-F238E27FC236}">
                    <a16:creationId xmlns:a16="http://schemas.microsoft.com/office/drawing/2014/main" id="{D2BA18EA-6F0C-7F42-A648-A01A0FC115A6}"/>
                  </a:ext>
                </a:extLst>
              </p14:cNvPr>
              <p14:cNvContentPartPr/>
              <p14:nvPr/>
            </p14:nvContentPartPr>
            <p14:xfrm>
              <a:off x="900338" y="2455816"/>
              <a:ext cx="132480" cy="154800"/>
            </p14:xfrm>
          </p:contentPart>
        </mc:Choice>
        <mc:Fallback xmlns="">
          <p:pic>
            <p:nvPicPr>
              <p:cNvPr id="16" name="Рукописный ввод 15">
                <a:extLst>
                  <a:ext uri="{FF2B5EF4-FFF2-40B4-BE49-F238E27FC236}">
                    <a16:creationId xmlns:a16="http://schemas.microsoft.com/office/drawing/2014/main" id="{D2BA18EA-6F0C-7F42-A648-A01A0FC115A6}"/>
                  </a:ext>
                </a:extLst>
              </p:cNvPr>
              <p:cNvPicPr/>
              <p:nvPr/>
            </p:nvPicPr>
            <p:blipFill>
              <a:blip r:embed="rId4"/>
              <a:stretch>
                <a:fillRect/>
              </a:stretch>
            </p:blipFill>
            <p:spPr>
              <a:xfrm>
                <a:off x="891338" y="2446816"/>
                <a:ext cx="150120" cy="1724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6" name="Рукописный ввод 35">
                <a:extLst>
                  <a:ext uri="{FF2B5EF4-FFF2-40B4-BE49-F238E27FC236}">
                    <a16:creationId xmlns:a16="http://schemas.microsoft.com/office/drawing/2014/main" id="{C59E9089-6CF6-5747-84AF-3CB5C0B65323}"/>
                  </a:ext>
                </a:extLst>
              </p14:cNvPr>
              <p14:cNvContentPartPr/>
              <p14:nvPr/>
            </p14:nvContentPartPr>
            <p14:xfrm>
              <a:off x="949298" y="1425136"/>
              <a:ext cx="360" cy="360"/>
            </p14:xfrm>
          </p:contentPart>
        </mc:Choice>
        <mc:Fallback xmlns="">
          <p:pic>
            <p:nvPicPr>
              <p:cNvPr id="36" name="Рукописный ввод 35">
                <a:extLst>
                  <a:ext uri="{FF2B5EF4-FFF2-40B4-BE49-F238E27FC236}">
                    <a16:creationId xmlns:a16="http://schemas.microsoft.com/office/drawing/2014/main" id="{C59E9089-6CF6-5747-84AF-3CB5C0B65323}"/>
                  </a:ext>
                </a:extLst>
              </p:cNvPr>
              <p:cNvPicPr/>
              <p:nvPr/>
            </p:nvPicPr>
            <p:blipFill>
              <a:blip r:embed="rId6"/>
              <a:stretch>
                <a:fillRect/>
              </a:stretch>
            </p:blipFill>
            <p:spPr>
              <a:xfrm>
                <a:off x="940298" y="141649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7" name="Рукописный ввод 36">
                <a:extLst>
                  <a:ext uri="{FF2B5EF4-FFF2-40B4-BE49-F238E27FC236}">
                    <a16:creationId xmlns:a16="http://schemas.microsoft.com/office/drawing/2014/main" id="{1F77201A-D904-9E42-81A1-66F7E3B6FD8D}"/>
                  </a:ext>
                </a:extLst>
              </p14:cNvPr>
              <p14:cNvContentPartPr/>
              <p14:nvPr/>
            </p14:nvContentPartPr>
            <p14:xfrm>
              <a:off x="970898" y="1524856"/>
              <a:ext cx="360" cy="360"/>
            </p14:xfrm>
          </p:contentPart>
        </mc:Choice>
        <mc:Fallback xmlns="">
          <p:pic>
            <p:nvPicPr>
              <p:cNvPr id="37" name="Рукописный ввод 36">
                <a:extLst>
                  <a:ext uri="{FF2B5EF4-FFF2-40B4-BE49-F238E27FC236}">
                    <a16:creationId xmlns:a16="http://schemas.microsoft.com/office/drawing/2014/main" id="{1F77201A-D904-9E42-81A1-66F7E3B6FD8D}"/>
                  </a:ext>
                </a:extLst>
              </p:cNvPr>
              <p:cNvPicPr/>
              <p:nvPr/>
            </p:nvPicPr>
            <p:blipFill>
              <a:blip r:embed="rId6"/>
              <a:stretch>
                <a:fillRect/>
              </a:stretch>
            </p:blipFill>
            <p:spPr>
              <a:xfrm>
                <a:off x="962258" y="151585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8" name="Рукописный ввод 37">
                <a:extLst>
                  <a:ext uri="{FF2B5EF4-FFF2-40B4-BE49-F238E27FC236}">
                    <a16:creationId xmlns:a16="http://schemas.microsoft.com/office/drawing/2014/main" id="{ED241BF6-10EA-704D-8F99-5F7197753BC3}"/>
                  </a:ext>
                </a:extLst>
              </p14:cNvPr>
              <p14:cNvContentPartPr/>
              <p14:nvPr/>
            </p14:nvContentPartPr>
            <p14:xfrm>
              <a:off x="995738" y="1620976"/>
              <a:ext cx="360" cy="360"/>
            </p14:xfrm>
          </p:contentPart>
        </mc:Choice>
        <mc:Fallback xmlns="">
          <p:pic>
            <p:nvPicPr>
              <p:cNvPr id="38" name="Рукописный ввод 37">
                <a:extLst>
                  <a:ext uri="{FF2B5EF4-FFF2-40B4-BE49-F238E27FC236}">
                    <a16:creationId xmlns:a16="http://schemas.microsoft.com/office/drawing/2014/main" id="{ED241BF6-10EA-704D-8F99-5F7197753BC3}"/>
                  </a:ext>
                </a:extLst>
              </p:cNvPr>
              <p:cNvPicPr/>
              <p:nvPr/>
            </p:nvPicPr>
            <p:blipFill>
              <a:blip r:embed="rId6"/>
              <a:stretch>
                <a:fillRect/>
              </a:stretch>
            </p:blipFill>
            <p:spPr>
              <a:xfrm>
                <a:off x="986738" y="161197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9" name="Рукописный ввод 38">
                <a:extLst>
                  <a:ext uri="{FF2B5EF4-FFF2-40B4-BE49-F238E27FC236}">
                    <a16:creationId xmlns:a16="http://schemas.microsoft.com/office/drawing/2014/main" id="{72B10EE6-BDE3-4049-ABC0-B8EC9344C419}"/>
                  </a:ext>
                </a:extLst>
              </p14:cNvPr>
              <p14:cNvContentPartPr/>
              <p14:nvPr/>
            </p14:nvContentPartPr>
            <p14:xfrm>
              <a:off x="1033178" y="1721416"/>
              <a:ext cx="360" cy="360"/>
            </p14:xfrm>
          </p:contentPart>
        </mc:Choice>
        <mc:Fallback xmlns="">
          <p:pic>
            <p:nvPicPr>
              <p:cNvPr id="39" name="Рукописный ввод 38">
                <a:extLst>
                  <a:ext uri="{FF2B5EF4-FFF2-40B4-BE49-F238E27FC236}">
                    <a16:creationId xmlns:a16="http://schemas.microsoft.com/office/drawing/2014/main" id="{72B10EE6-BDE3-4049-ABC0-B8EC9344C419}"/>
                  </a:ext>
                </a:extLst>
              </p:cNvPr>
              <p:cNvPicPr/>
              <p:nvPr/>
            </p:nvPicPr>
            <p:blipFill>
              <a:blip r:embed="rId6"/>
              <a:stretch>
                <a:fillRect/>
              </a:stretch>
            </p:blipFill>
            <p:spPr>
              <a:xfrm>
                <a:off x="1024178" y="171241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0" name="Рукописный ввод 39">
                <a:extLst>
                  <a:ext uri="{FF2B5EF4-FFF2-40B4-BE49-F238E27FC236}">
                    <a16:creationId xmlns:a16="http://schemas.microsoft.com/office/drawing/2014/main" id="{5433E475-61CA-574D-B39D-AF5F1BCDB753}"/>
                  </a:ext>
                </a:extLst>
              </p14:cNvPr>
              <p14:cNvContentPartPr/>
              <p14:nvPr/>
            </p14:nvContentPartPr>
            <p14:xfrm>
              <a:off x="1074218" y="1860376"/>
              <a:ext cx="360" cy="360"/>
            </p14:xfrm>
          </p:contentPart>
        </mc:Choice>
        <mc:Fallback xmlns="">
          <p:pic>
            <p:nvPicPr>
              <p:cNvPr id="40" name="Рукописный ввод 39">
                <a:extLst>
                  <a:ext uri="{FF2B5EF4-FFF2-40B4-BE49-F238E27FC236}">
                    <a16:creationId xmlns:a16="http://schemas.microsoft.com/office/drawing/2014/main" id="{5433E475-61CA-574D-B39D-AF5F1BCDB753}"/>
                  </a:ext>
                </a:extLst>
              </p:cNvPr>
              <p:cNvPicPr/>
              <p:nvPr/>
            </p:nvPicPr>
            <p:blipFill>
              <a:blip r:embed="rId6"/>
              <a:stretch>
                <a:fillRect/>
              </a:stretch>
            </p:blipFill>
            <p:spPr>
              <a:xfrm>
                <a:off x="1065578" y="185173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41" name="Рукописный ввод 40">
                <a:extLst>
                  <a:ext uri="{FF2B5EF4-FFF2-40B4-BE49-F238E27FC236}">
                    <a16:creationId xmlns:a16="http://schemas.microsoft.com/office/drawing/2014/main" id="{8C3354F3-E778-8844-8C02-78E896588D2F}"/>
                  </a:ext>
                </a:extLst>
              </p14:cNvPr>
              <p14:cNvContentPartPr/>
              <p14:nvPr/>
            </p14:nvContentPartPr>
            <p14:xfrm>
              <a:off x="1108778" y="1989256"/>
              <a:ext cx="360" cy="360"/>
            </p14:xfrm>
          </p:contentPart>
        </mc:Choice>
        <mc:Fallback xmlns="">
          <p:pic>
            <p:nvPicPr>
              <p:cNvPr id="41" name="Рукописный ввод 40">
                <a:extLst>
                  <a:ext uri="{FF2B5EF4-FFF2-40B4-BE49-F238E27FC236}">
                    <a16:creationId xmlns:a16="http://schemas.microsoft.com/office/drawing/2014/main" id="{8C3354F3-E778-8844-8C02-78E896588D2F}"/>
                  </a:ext>
                </a:extLst>
              </p:cNvPr>
              <p:cNvPicPr/>
              <p:nvPr/>
            </p:nvPicPr>
            <p:blipFill>
              <a:blip r:embed="rId6"/>
              <a:stretch>
                <a:fillRect/>
              </a:stretch>
            </p:blipFill>
            <p:spPr>
              <a:xfrm>
                <a:off x="1099778" y="198061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42" name="Рукописный ввод 41">
                <a:extLst>
                  <a:ext uri="{FF2B5EF4-FFF2-40B4-BE49-F238E27FC236}">
                    <a16:creationId xmlns:a16="http://schemas.microsoft.com/office/drawing/2014/main" id="{90304C93-2857-DF44-B712-310204103FE0}"/>
                  </a:ext>
                </a:extLst>
              </p14:cNvPr>
              <p14:cNvContentPartPr/>
              <p14:nvPr/>
            </p14:nvContentPartPr>
            <p14:xfrm>
              <a:off x="1152698" y="2108056"/>
              <a:ext cx="360" cy="360"/>
            </p14:xfrm>
          </p:contentPart>
        </mc:Choice>
        <mc:Fallback xmlns="">
          <p:pic>
            <p:nvPicPr>
              <p:cNvPr id="42" name="Рукописный ввод 41">
                <a:extLst>
                  <a:ext uri="{FF2B5EF4-FFF2-40B4-BE49-F238E27FC236}">
                    <a16:creationId xmlns:a16="http://schemas.microsoft.com/office/drawing/2014/main" id="{90304C93-2857-DF44-B712-310204103FE0}"/>
                  </a:ext>
                </a:extLst>
              </p:cNvPr>
              <p:cNvPicPr/>
              <p:nvPr/>
            </p:nvPicPr>
            <p:blipFill>
              <a:blip r:embed="rId6"/>
              <a:stretch>
                <a:fillRect/>
              </a:stretch>
            </p:blipFill>
            <p:spPr>
              <a:xfrm>
                <a:off x="1144058" y="209905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3" name="Рукописный ввод 42">
                <a:extLst>
                  <a:ext uri="{FF2B5EF4-FFF2-40B4-BE49-F238E27FC236}">
                    <a16:creationId xmlns:a16="http://schemas.microsoft.com/office/drawing/2014/main" id="{0D2B9893-E73E-094C-BE42-7DF8B6FFFA4E}"/>
                  </a:ext>
                </a:extLst>
              </p14:cNvPr>
              <p14:cNvContentPartPr/>
              <p14:nvPr/>
            </p14:nvContentPartPr>
            <p14:xfrm>
              <a:off x="1180058" y="2233696"/>
              <a:ext cx="360" cy="360"/>
            </p14:xfrm>
          </p:contentPart>
        </mc:Choice>
        <mc:Fallback xmlns="">
          <p:pic>
            <p:nvPicPr>
              <p:cNvPr id="43" name="Рукописный ввод 42">
                <a:extLst>
                  <a:ext uri="{FF2B5EF4-FFF2-40B4-BE49-F238E27FC236}">
                    <a16:creationId xmlns:a16="http://schemas.microsoft.com/office/drawing/2014/main" id="{0D2B9893-E73E-094C-BE42-7DF8B6FFFA4E}"/>
                  </a:ext>
                </a:extLst>
              </p:cNvPr>
              <p:cNvPicPr/>
              <p:nvPr/>
            </p:nvPicPr>
            <p:blipFill>
              <a:blip r:embed="rId6"/>
              <a:stretch>
                <a:fillRect/>
              </a:stretch>
            </p:blipFill>
            <p:spPr>
              <a:xfrm>
                <a:off x="1171058" y="222505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44" name="Рукописный ввод 43">
                <a:extLst>
                  <a:ext uri="{FF2B5EF4-FFF2-40B4-BE49-F238E27FC236}">
                    <a16:creationId xmlns:a16="http://schemas.microsoft.com/office/drawing/2014/main" id="{70073431-44FC-0C47-A880-91A9A2666E0D}"/>
                  </a:ext>
                </a:extLst>
              </p14:cNvPr>
              <p14:cNvContentPartPr/>
              <p14:nvPr/>
            </p14:nvContentPartPr>
            <p14:xfrm>
              <a:off x="1219658" y="2345296"/>
              <a:ext cx="360" cy="360"/>
            </p14:xfrm>
          </p:contentPart>
        </mc:Choice>
        <mc:Fallback xmlns="">
          <p:pic>
            <p:nvPicPr>
              <p:cNvPr id="44" name="Рукописный ввод 43">
                <a:extLst>
                  <a:ext uri="{FF2B5EF4-FFF2-40B4-BE49-F238E27FC236}">
                    <a16:creationId xmlns:a16="http://schemas.microsoft.com/office/drawing/2014/main" id="{70073431-44FC-0C47-A880-91A9A2666E0D}"/>
                  </a:ext>
                </a:extLst>
              </p:cNvPr>
              <p:cNvPicPr/>
              <p:nvPr/>
            </p:nvPicPr>
            <p:blipFill>
              <a:blip r:embed="rId6"/>
              <a:stretch>
                <a:fillRect/>
              </a:stretch>
            </p:blipFill>
            <p:spPr>
              <a:xfrm>
                <a:off x="1211018" y="2336656"/>
                <a:ext cx="18000" cy="18000"/>
              </a:xfrm>
              <a:prstGeom prst="rect">
                <a:avLst/>
              </a:prstGeom>
            </p:spPr>
          </p:pic>
        </mc:Fallback>
      </mc:AlternateContent>
      <p:grpSp>
        <p:nvGrpSpPr>
          <p:cNvPr id="55" name="Группа 54">
            <a:extLst>
              <a:ext uri="{FF2B5EF4-FFF2-40B4-BE49-F238E27FC236}">
                <a16:creationId xmlns:a16="http://schemas.microsoft.com/office/drawing/2014/main" id="{7885CC4E-2FCD-D74B-AE89-C6241575CD95}"/>
              </a:ext>
            </a:extLst>
          </p:cNvPr>
          <p:cNvGrpSpPr/>
          <p:nvPr/>
        </p:nvGrpSpPr>
        <p:grpSpPr>
          <a:xfrm>
            <a:off x="790538" y="2024896"/>
            <a:ext cx="204480" cy="516960"/>
            <a:chOff x="790538" y="2024896"/>
            <a:chExt cx="204480" cy="516960"/>
          </a:xfrm>
        </p:grpSpPr>
        <mc:AlternateContent xmlns:mc="http://schemas.openxmlformats.org/markup-compatibility/2006" xmlns:p14="http://schemas.microsoft.com/office/powerpoint/2010/main">
          <mc:Choice Requires="p14">
            <p:contentPart p14:bwMode="auto" r:id="rId15">
              <p14:nvContentPartPr>
                <p14:cNvPr id="45" name="Рукописный ввод 44">
                  <a:extLst>
                    <a:ext uri="{FF2B5EF4-FFF2-40B4-BE49-F238E27FC236}">
                      <a16:creationId xmlns:a16="http://schemas.microsoft.com/office/drawing/2014/main" id="{9F6B0D9E-DF23-174E-9E9E-162310246420}"/>
                    </a:ext>
                  </a:extLst>
                </p14:cNvPr>
                <p14:cNvContentPartPr/>
                <p14:nvPr/>
              </p14:nvContentPartPr>
              <p14:xfrm>
                <a:off x="847778" y="2403256"/>
                <a:ext cx="147240" cy="138600"/>
              </p14:xfrm>
            </p:contentPart>
          </mc:Choice>
          <mc:Fallback xmlns="">
            <p:pic>
              <p:nvPicPr>
                <p:cNvPr id="45" name="Рукописный ввод 44">
                  <a:extLst>
                    <a:ext uri="{FF2B5EF4-FFF2-40B4-BE49-F238E27FC236}">
                      <a16:creationId xmlns:a16="http://schemas.microsoft.com/office/drawing/2014/main" id="{9F6B0D9E-DF23-174E-9E9E-162310246420}"/>
                    </a:ext>
                  </a:extLst>
                </p:cNvPr>
                <p:cNvPicPr/>
                <p:nvPr/>
              </p:nvPicPr>
              <p:blipFill>
                <a:blip r:embed="rId16"/>
                <a:stretch>
                  <a:fillRect/>
                </a:stretch>
              </p:blipFill>
              <p:spPr>
                <a:xfrm>
                  <a:off x="839138" y="2394616"/>
                  <a:ext cx="164880"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46" name="Рукописный ввод 45">
                  <a:extLst>
                    <a:ext uri="{FF2B5EF4-FFF2-40B4-BE49-F238E27FC236}">
                      <a16:creationId xmlns:a16="http://schemas.microsoft.com/office/drawing/2014/main" id="{8DE35AAF-06F5-5E46-80C0-5C51D1205028}"/>
                    </a:ext>
                  </a:extLst>
                </p14:cNvPr>
                <p14:cNvContentPartPr/>
                <p14:nvPr/>
              </p14:nvContentPartPr>
              <p14:xfrm>
                <a:off x="843818" y="2323696"/>
                <a:ext cx="123480" cy="102960"/>
              </p14:xfrm>
            </p:contentPart>
          </mc:Choice>
          <mc:Fallback xmlns="">
            <p:pic>
              <p:nvPicPr>
                <p:cNvPr id="46" name="Рукописный ввод 45">
                  <a:extLst>
                    <a:ext uri="{FF2B5EF4-FFF2-40B4-BE49-F238E27FC236}">
                      <a16:creationId xmlns:a16="http://schemas.microsoft.com/office/drawing/2014/main" id="{8DE35AAF-06F5-5E46-80C0-5C51D1205028}"/>
                    </a:ext>
                  </a:extLst>
                </p:cNvPr>
                <p:cNvPicPr/>
                <p:nvPr/>
              </p:nvPicPr>
              <p:blipFill>
                <a:blip r:embed="rId18"/>
                <a:stretch>
                  <a:fillRect/>
                </a:stretch>
              </p:blipFill>
              <p:spPr>
                <a:xfrm>
                  <a:off x="835178" y="2314696"/>
                  <a:ext cx="141120" cy="120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48" name="Рукописный ввод 47">
                  <a:extLst>
                    <a:ext uri="{FF2B5EF4-FFF2-40B4-BE49-F238E27FC236}">
                      <a16:creationId xmlns:a16="http://schemas.microsoft.com/office/drawing/2014/main" id="{C8648544-F023-644D-9CAE-9A16B573937D}"/>
                    </a:ext>
                  </a:extLst>
                </p14:cNvPr>
                <p14:cNvContentPartPr/>
                <p14:nvPr/>
              </p14:nvContentPartPr>
              <p14:xfrm>
                <a:off x="831578" y="2259616"/>
                <a:ext cx="126000" cy="92880"/>
              </p14:xfrm>
            </p:contentPart>
          </mc:Choice>
          <mc:Fallback xmlns="">
            <p:pic>
              <p:nvPicPr>
                <p:cNvPr id="48" name="Рукописный ввод 47">
                  <a:extLst>
                    <a:ext uri="{FF2B5EF4-FFF2-40B4-BE49-F238E27FC236}">
                      <a16:creationId xmlns:a16="http://schemas.microsoft.com/office/drawing/2014/main" id="{C8648544-F023-644D-9CAE-9A16B573937D}"/>
                    </a:ext>
                  </a:extLst>
                </p:cNvPr>
                <p:cNvPicPr/>
                <p:nvPr/>
              </p:nvPicPr>
              <p:blipFill>
                <a:blip r:embed="rId20"/>
                <a:stretch>
                  <a:fillRect/>
                </a:stretch>
              </p:blipFill>
              <p:spPr>
                <a:xfrm>
                  <a:off x="822938" y="2250976"/>
                  <a:ext cx="14364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50" name="Рукописный ввод 49">
                  <a:extLst>
                    <a:ext uri="{FF2B5EF4-FFF2-40B4-BE49-F238E27FC236}">
                      <a16:creationId xmlns:a16="http://schemas.microsoft.com/office/drawing/2014/main" id="{7D65AE14-7645-8047-88A5-3C8E8B848260}"/>
                    </a:ext>
                  </a:extLst>
                </p14:cNvPr>
                <p14:cNvContentPartPr/>
                <p14:nvPr/>
              </p14:nvContentPartPr>
              <p14:xfrm>
                <a:off x="818258" y="2189416"/>
                <a:ext cx="115560" cy="98640"/>
              </p14:xfrm>
            </p:contentPart>
          </mc:Choice>
          <mc:Fallback xmlns="">
            <p:pic>
              <p:nvPicPr>
                <p:cNvPr id="50" name="Рукописный ввод 49">
                  <a:extLst>
                    <a:ext uri="{FF2B5EF4-FFF2-40B4-BE49-F238E27FC236}">
                      <a16:creationId xmlns:a16="http://schemas.microsoft.com/office/drawing/2014/main" id="{7D65AE14-7645-8047-88A5-3C8E8B848260}"/>
                    </a:ext>
                  </a:extLst>
                </p:cNvPr>
                <p:cNvPicPr/>
                <p:nvPr/>
              </p:nvPicPr>
              <p:blipFill>
                <a:blip r:embed="rId22"/>
                <a:stretch>
                  <a:fillRect/>
                </a:stretch>
              </p:blipFill>
              <p:spPr>
                <a:xfrm>
                  <a:off x="809618" y="2180776"/>
                  <a:ext cx="13320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52" name="Рукописный ввод 51">
                  <a:extLst>
                    <a:ext uri="{FF2B5EF4-FFF2-40B4-BE49-F238E27FC236}">
                      <a16:creationId xmlns:a16="http://schemas.microsoft.com/office/drawing/2014/main" id="{886409AF-AD23-0347-8E9C-2F633EEF8055}"/>
                    </a:ext>
                  </a:extLst>
                </p14:cNvPr>
                <p14:cNvContentPartPr/>
                <p14:nvPr/>
              </p14:nvContentPartPr>
              <p14:xfrm>
                <a:off x="790538" y="2089696"/>
                <a:ext cx="140400" cy="122040"/>
              </p14:xfrm>
            </p:contentPart>
          </mc:Choice>
          <mc:Fallback xmlns="">
            <p:pic>
              <p:nvPicPr>
                <p:cNvPr id="52" name="Рукописный ввод 51">
                  <a:extLst>
                    <a:ext uri="{FF2B5EF4-FFF2-40B4-BE49-F238E27FC236}">
                      <a16:creationId xmlns:a16="http://schemas.microsoft.com/office/drawing/2014/main" id="{886409AF-AD23-0347-8E9C-2F633EEF8055}"/>
                    </a:ext>
                  </a:extLst>
                </p:cNvPr>
                <p:cNvPicPr/>
                <p:nvPr/>
              </p:nvPicPr>
              <p:blipFill>
                <a:blip r:embed="rId24"/>
                <a:stretch>
                  <a:fillRect/>
                </a:stretch>
              </p:blipFill>
              <p:spPr>
                <a:xfrm>
                  <a:off x="781898" y="2080696"/>
                  <a:ext cx="15804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54" name="Рукописный ввод 53">
                  <a:extLst>
                    <a:ext uri="{FF2B5EF4-FFF2-40B4-BE49-F238E27FC236}">
                      <a16:creationId xmlns:a16="http://schemas.microsoft.com/office/drawing/2014/main" id="{B24771BA-9AB0-E744-86B8-8D470841CA4E}"/>
                    </a:ext>
                  </a:extLst>
                </p14:cNvPr>
                <p14:cNvContentPartPr/>
                <p14:nvPr/>
              </p14:nvContentPartPr>
              <p14:xfrm>
                <a:off x="800618" y="2024896"/>
                <a:ext cx="97560" cy="76320"/>
              </p14:xfrm>
            </p:contentPart>
          </mc:Choice>
          <mc:Fallback xmlns="">
            <p:pic>
              <p:nvPicPr>
                <p:cNvPr id="54" name="Рукописный ввод 53">
                  <a:extLst>
                    <a:ext uri="{FF2B5EF4-FFF2-40B4-BE49-F238E27FC236}">
                      <a16:creationId xmlns:a16="http://schemas.microsoft.com/office/drawing/2014/main" id="{B24771BA-9AB0-E744-86B8-8D470841CA4E}"/>
                    </a:ext>
                  </a:extLst>
                </p:cNvPr>
                <p:cNvPicPr/>
                <p:nvPr/>
              </p:nvPicPr>
              <p:blipFill>
                <a:blip r:embed="rId26"/>
                <a:stretch>
                  <a:fillRect/>
                </a:stretch>
              </p:blipFill>
              <p:spPr>
                <a:xfrm>
                  <a:off x="791618" y="2016256"/>
                  <a:ext cx="115200" cy="93960"/>
                </a:xfrm>
                <a:prstGeom prst="rect">
                  <a:avLst/>
                </a:prstGeom>
              </p:spPr>
            </p:pic>
          </mc:Fallback>
        </mc:AlternateContent>
      </p:grpSp>
    </p:spTree>
    <p:extLst>
      <p:ext uri="{BB962C8B-B14F-4D97-AF65-F5344CB8AC3E}">
        <p14:creationId xmlns:p14="http://schemas.microsoft.com/office/powerpoint/2010/main" val="3509916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3507774" y="-15240"/>
            <a:ext cx="5121071" cy="6873240"/>
          </a:xfrm>
          <a:solidFill>
            <a:srgbClr val="C70452"/>
          </a:solidFill>
        </p:spPr>
        <p:txBody>
          <a:bodyPr anchor="ctr">
            <a:normAutofit fontScale="90000"/>
          </a:bodyPr>
          <a:lstStyle/>
          <a:p>
            <a:pPr>
              <a:lnSpc>
                <a:spcPct val="100000"/>
              </a:lnSpc>
            </a:pP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r>
              <a:rPr lang="ru-UA" sz="3600" dirty="0">
                <a:solidFill>
                  <a:schemeClr val="bg1"/>
                </a:solidFill>
              </a:rPr>
              <a:t>Підготовка панелі</a:t>
            </a:r>
            <a:br>
              <a:rPr lang="ru-UA" sz="2000" dirty="0">
                <a:solidFill>
                  <a:schemeClr val="bg1"/>
                </a:solidFill>
              </a:rPr>
            </a:br>
            <a:br>
              <a:rPr lang="ru-UA" sz="2000" dirty="0">
                <a:solidFill>
                  <a:schemeClr val="bg1"/>
                </a:solidFill>
              </a:rPr>
            </a:br>
            <a:br>
              <a:rPr lang="ru-UA" sz="2000" dirty="0">
                <a:solidFill>
                  <a:schemeClr val="bg1"/>
                </a:solidFill>
              </a:rPr>
            </a:br>
            <a:r>
              <a:rPr lang="ru-UA" sz="2000" dirty="0">
                <a:solidFill>
                  <a:schemeClr val="bg1"/>
                </a:solidFill>
              </a:rPr>
              <a:t>1. </a:t>
            </a:r>
            <a:r>
              <a:rPr lang="ru-UA" sz="2400" dirty="0">
                <a:solidFill>
                  <a:schemeClr val="bg1"/>
                </a:solidFill>
              </a:rPr>
              <a:t>очистити по периметру </a:t>
            </a:r>
            <a:r>
              <a:rPr lang="ru-UA" sz="2000" dirty="0">
                <a:solidFill>
                  <a:schemeClr val="tx1"/>
                </a:solidFill>
              </a:rPr>
              <a:t>(зазначені червоним зони) - </a:t>
            </a:r>
            <a:r>
              <a:rPr lang="pl-PL" sz="2400" b="1" dirty="0">
                <a:solidFill>
                  <a:schemeClr val="bg1"/>
                </a:solidFill>
              </a:rPr>
              <a:t>COSMO CL‐300.150</a:t>
            </a:r>
            <a:r>
              <a:rPr lang="uk-UA" sz="2400" b="1" dirty="0">
                <a:solidFill>
                  <a:schemeClr val="bg1"/>
                </a:solidFill>
              </a:rPr>
              <a:t> </a:t>
            </a:r>
            <a:r>
              <a:rPr lang="uk-UA" sz="2000" b="1" dirty="0">
                <a:solidFill>
                  <a:schemeClr val="tx1"/>
                </a:solidFill>
              </a:rPr>
              <a:t>(</a:t>
            </a:r>
            <a:r>
              <a:rPr lang="uk-UA" sz="2000" dirty="0">
                <a:solidFill>
                  <a:schemeClr val="tx1"/>
                </a:solidFill>
              </a:rPr>
              <a:t>безворсовою тканиною </a:t>
            </a:r>
            <a:r>
              <a:rPr lang="uk-UA" sz="2000" b="1" dirty="0">
                <a:solidFill>
                  <a:schemeClr val="tx1"/>
                </a:solidFill>
              </a:rPr>
              <a:t>).</a:t>
            </a:r>
            <a:r>
              <a:rPr lang="ru-UA" sz="2000" dirty="0">
                <a:solidFill>
                  <a:schemeClr val="tx1"/>
                </a:solidFill>
              </a:rPr>
              <a:t> </a:t>
            </a:r>
            <a:br>
              <a:rPr lang="ru-UA" sz="2000" dirty="0">
                <a:solidFill>
                  <a:schemeClr val="tx1"/>
                </a:solidFill>
              </a:rPr>
            </a:br>
            <a:r>
              <a:rPr lang="ru-UA" sz="2200" dirty="0">
                <a:solidFill>
                  <a:schemeClr val="bg1"/>
                </a:solidFill>
              </a:rPr>
              <a:t>2. зачекати висихання очисника</a:t>
            </a:r>
            <a:br>
              <a:rPr lang="ru-UA" sz="2200" dirty="0">
                <a:solidFill>
                  <a:schemeClr val="bg1"/>
                </a:solidFill>
              </a:rPr>
            </a:br>
            <a:r>
              <a:rPr lang="ru-UA" sz="2200" dirty="0">
                <a:solidFill>
                  <a:schemeClr val="bg1"/>
                </a:solidFill>
              </a:rPr>
              <a:t>3. по краю панелі нанести стрічку 1,3 мм </a:t>
            </a:r>
            <a:br>
              <a:rPr lang="ru-UA" sz="2200" dirty="0">
                <a:solidFill>
                  <a:schemeClr val="bg1"/>
                </a:solidFill>
              </a:rPr>
            </a:br>
            <a:r>
              <a:rPr lang="ru-UA" sz="2200" dirty="0">
                <a:solidFill>
                  <a:schemeClr val="bg1"/>
                </a:solidFill>
              </a:rPr>
              <a:t>4. прокатати стрічку роликом</a:t>
            </a:r>
            <a:br>
              <a:rPr lang="ru-UA" sz="2200" dirty="0">
                <a:solidFill>
                  <a:schemeClr val="bg1"/>
                </a:solidFill>
              </a:rPr>
            </a:br>
            <a:r>
              <a:rPr lang="ru-UA" sz="2200" dirty="0">
                <a:solidFill>
                  <a:schemeClr val="bg1"/>
                </a:solidFill>
              </a:rPr>
              <a:t>5. Протерти активатором</a:t>
            </a:r>
            <a:r>
              <a:rPr lang="pl-PL" sz="2000" b="1" dirty="0">
                <a:solidFill>
                  <a:schemeClr val="bg1"/>
                </a:solidFill>
              </a:rPr>
              <a:t> </a:t>
            </a:r>
            <a:r>
              <a:rPr lang="pl-PL" sz="2200" b="1" dirty="0">
                <a:solidFill>
                  <a:schemeClr val="bg1"/>
                </a:solidFill>
              </a:rPr>
              <a:t>COSMO CL‐3</a:t>
            </a:r>
            <a:r>
              <a:rPr lang="uk-UA" sz="2200" b="1" dirty="0">
                <a:solidFill>
                  <a:schemeClr val="bg1"/>
                </a:solidFill>
              </a:rPr>
              <a:t>1</a:t>
            </a:r>
            <a:r>
              <a:rPr lang="pl-PL" sz="2200" b="1" dirty="0">
                <a:solidFill>
                  <a:schemeClr val="bg1"/>
                </a:solidFill>
              </a:rPr>
              <a:t>0.1</a:t>
            </a:r>
            <a:r>
              <a:rPr lang="uk-UA" sz="2200" b="1" dirty="0">
                <a:solidFill>
                  <a:schemeClr val="bg1"/>
                </a:solidFill>
              </a:rPr>
              <a:t>1</a:t>
            </a:r>
            <a:r>
              <a:rPr lang="pl-PL" sz="2200" b="1" dirty="0">
                <a:solidFill>
                  <a:schemeClr val="bg1"/>
                </a:solidFill>
              </a:rPr>
              <a:t>0</a:t>
            </a:r>
            <a:r>
              <a:rPr lang="ru-UA" sz="2700" dirty="0">
                <a:solidFill>
                  <a:schemeClr val="bg1"/>
                </a:solidFill>
              </a:rPr>
              <a:t> </a:t>
            </a:r>
            <a:r>
              <a:rPr lang="ru-UA" sz="2200" dirty="0">
                <a:solidFill>
                  <a:schemeClr val="bg1"/>
                </a:solidFill>
              </a:rPr>
              <a:t>зону вклейки панелі                       </a:t>
            </a:r>
            <a:r>
              <a:rPr lang="ru-UA" sz="2000" dirty="0">
                <a:solidFill>
                  <a:schemeClr val="tx1"/>
                </a:solidFill>
              </a:rPr>
              <a:t>зазначено синім</a:t>
            </a:r>
            <a:br>
              <a:rPr lang="ru-UA" sz="2000" dirty="0">
                <a:solidFill>
                  <a:schemeClr val="tx1"/>
                </a:solidFill>
              </a:rPr>
            </a:br>
            <a:r>
              <a:rPr lang="ru-UA" sz="2000" dirty="0">
                <a:solidFill>
                  <a:schemeClr val="tx1"/>
                </a:solidFill>
              </a:rPr>
              <a:t>для активатора використати іншу тканину</a:t>
            </a:r>
            <a:br>
              <a:rPr lang="ru-UA" sz="2000" dirty="0">
                <a:solidFill>
                  <a:schemeClr val="bg1"/>
                </a:solidFill>
              </a:rPr>
            </a:br>
            <a:br>
              <a:rPr lang="ru-UA" sz="2000" dirty="0">
                <a:solidFill>
                  <a:schemeClr val="tx1"/>
                </a:solidFill>
              </a:rPr>
            </a:br>
            <a:r>
              <a:rPr lang="ru-UA" sz="1800" dirty="0">
                <a:solidFill>
                  <a:schemeClr val="bg1"/>
                </a:solidFill>
              </a:rPr>
              <a:t> </a:t>
            </a:r>
            <a:br>
              <a:rPr lang="ru-UA" sz="2000" dirty="0">
                <a:solidFill>
                  <a:schemeClr val="bg1"/>
                </a:solidFill>
              </a:rPr>
            </a:br>
            <a:br>
              <a:rPr lang="ru-UA" sz="2100" dirty="0">
                <a:solidFill>
                  <a:schemeClr val="bg1"/>
                </a:solidFill>
              </a:rPr>
            </a:br>
            <a:br>
              <a:rPr lang="ru-UA" sz="2100" dirty="0">
                <a:solidFill>
                  <a:schemeClr val="bg1"/>
                </a:solidFill>
              </a:rPr>
            </a:br>
            <a:r>
              <a:rPr lang="ru-UA" sz="2100" dirty="0">
                <a:solidFill>
                  <a:schemeClr val="bg1"/>
                </a:solidFill>
              </a:rPr>
              <a:t> </a:t>
            </a:r>
            <a:br>
              <a:rPr lang="ru-UA" sz="2800" dirty="0">
                <a:solidFill>
                  <a:schemeClr val="bg1"/>
                </a:solidFill>
              </a:rPr>
            </a:br>
            <a:endParaRPr lang="ru-UA" dirty="0">
              <a:solidFill>
                <a:schemeClr val="tx1"/>
              </a:solidFill>
            </a:endParaRPr>
          </a:p>
        </p:txBody>
      </p:sp>
      <p:pic>
        <p:nvPicPr>
          <p:cNvPr id="4" name="Рисунок 3" descr="Изображение выглядит как текст, стол, внутренний, рабочий стол&#10;&#10;Автоматически созданное описание">
            <a:extLst>
              <a:ext uri="{FF2B5EF4-FFF2-40B4-BE49-F238E27FC236}">
                <a16:creationId xmlns:a16="http://schemas.microsoft.com/office/drawing/2014/main" id="{3DAB5C54-FF1D-0443-8F1C-5A739599B27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407920"/>
            <a:ext cx="3495115" cy="2217420"/>
          </a:xfrm>
          <a:prstGeom prst="rect">
            <a:avLst/>
          </a:prstGeom>
        </p:spPr>
      </p:pic>
      <p:pic>
        <p:nvPicPr>
          <p:cNvPr id="6" name="Рисунок 5" descr="Изображение выглядит как пол, инструмент, рабочий стол&#10;&#10;Автоматически созданное описание">
            <a:extLst>
              <a:ext uri="{FF2B5EF4-FFF2-40B4-BE49-F238E27FC236}">
                <a16:creationId xmlns:a16="http://schemas.microsoft.com/office/drawing/2014/main" id="{5928D33C-D4D5-F348-84D5-9830E351C77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4625340"/>
            <a:ext cx="3495113" cy="2228876"/>
          </a:xfrm>
          <a:prstGeom prst="rect">
            <a:avLst/>
          </a:prstGeom>
        </p:spPr>
      </p:pic>
      <p:pic>
        <p:nvPicPr>
          <p:cNvPr id="8" name="Рисунок 7" descr="Изображение выглядит как человек, желтый, инструмент&#10;&#10;Автоматически созданное описание">
            <a:extLst>
              <a:ext uri="{FF2B5EF4-FFF2-40B4-BE49-F238E27FC236}">
                <a16:creationId xmlns:a16="http://schemas.microsoft.com/office/drawing/2014/main" id="{A2EFA9AF-9E81-DA47-9255-54F81626EF7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16200000">
            <a:off x="9130522" y="-608378"/>
            <a:ext cx="2535095" cy="3573701"/>
          </a:xfrm>
          <a:prstGeom prst="rect">
            <a:avLst/>
          </a:prstGeom>
        </p:spPr>
      </p:pic>
      <p:pic>
        <p:nvPicPr>
          <p:cNvPr id="13" name="Рисунок 12" descr="Изображение выглядит как человек&#10;&#10;Автоматически созданное описание">
            <a:extLst>
              <a:ext uri="{FF2B5EF4-FFF2-40B4-BE49-F238E27FC236}">
                <a16:creationId xmlns:a16="http://schemas.microsoft.com/office/drawing/2014/main" id="{303EFB24-C64A-9247-9EBD-D9F390C9205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611219" y="2438400"/>
            <a:ext cx="3580781" cy="2202180"/>
          </a:xfrm>
          <a:prstGeom prst="rect">
            <a:avLst/>
          </a:prstGeom>
        </p:spPr>
      </p:pic>
      <p:pic>
        <p:nvPicPr>
          <p:cNvPr id="15" name="Рисунок 14" descr="Изображение выглядит как желтый&#10;&#10;Автоматически созданное описание">
            <a:extLst>
              <a:ext uri="{FF2B5EF4-FFF2-40B4-BE49-F238E27FC236}">
                <a16:creationId xmlns:a16="http://schemas.microsoft.com/office/drawing/2014/main" id="{78E5FFB2-840A-304A-A5C5-A04D54F2B26E}"/>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rot="16200000">
            <a:off x="9308355" y="3976308"/>
            <a:ext cx="2202182" cy="3561201"/>
          </a:xfrm>
          <a:prstGeom prst="rect">
            <a:avLst/>
          </a:prstGeom>
        </p:spPr>
      </p:pic>
      <p:pic>
        <p:nvPicPr>
          <p:cNvPr id="21" name="Рисунок 20" descr="Изображение выглядит как текст, внутренний&#10;&#10;Автоматически созданное описание">
            <a:extLst>
              <a:ext uri="{FF2B5EF4-FFF2-40B4-BE49-F238E27FC236}">
                <a16:creationId xmlns:a16="http://schemas.microsoft.com/office/drawing/2014/main" id="{160B2219-EB67-8A42-B46E-D6EE16B2F6A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 y="0"/>
            <a:ext cx="3474720" cy="2377440"/>
          </a:xfrm>
          <a:prstGeom prst="rect">
            <a:avLst/>
          </a:prstGeom>
        </p:spPr>
      </p:pic>
      <mc:AlternateContent xmlns:mc="http://schemas.openxmlformats.org/markup-compatibility/2006" xmlns:p14="http://schemas.microsoft.com/office/powerpoint/2010/main">
        <mc:Choice Requires="p14">
          <p:contentPart p14:bwMode="auto" r:id="rId9">
            <p14:nvContentPartPr>
              <p14:cNvPr id="23" name="Рукописный ввод 22">
                <a:extLst>
                  <a:ext uri="{FF2B5EF4-FFF2-40B4-BE49-F238E27FC236}">
                    <a16:creationId xmlns:a16="http://schemas.microsoft.com/office/drawing/2014/main" id="{7D40DD9B-C022-D34B-922B-172D76B7899F}"/>
                  </a:ext>
                </a:extLst>
              </p14:cNvPr>
              <p14:cNvContentPartPr/>
              <p14:nvPr/>
            </p14:nvContentPartPr>
            <p14:xfrm>
              <a:off x="1101600" y="940680"/>
              <a:ext cx="360" cy="360"/>
            </p14:xfrm>
          </p:contentPart>
        </mc:Choice>
        <mc:Fallback xmlns="">
          <p:pic>
            <p:nvPicPr>
              <p:cNvPr id="23" name="Рукописный ввод 22">
                <a:extLst>
                  <a:ext uri="{FF2B5EF4-FFF2-40B4-BE49-F238E27FC236}">
                    <a16:creationId xmlns:a16="http://schemas.microsoft.com/office/drawing/2014/main" id="{7D40DD9B-C022-D34B-922B-172D76B7899F}"/>
                  </a:ext>
                </a:extLst>
              </p:cNvPr>
              <p:cNvPicPr/>
              <p:nvPr/>
            </p:nvPicPr>
            <p:blipFill>
              <a:blip r:embed="rId10"/>
              <a:stretch>
                <a:fillRect/>
              </a:stretch>
            </p:blipFill>
            <p:spPr>
              <a:xfrm>
                <a:off x="1092960" y="9320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5" name="Рукописный ввод 24">
                <a:extLst>
                  <a:ext uri="{FF2B5EF4-FFF2-40B4-BE49-F238E27FC236}">
                    <a16:creationId xmlns:a16="http://schemas.microsoft.com/office/drawing/2014/main" id="{E7897BDE-F7C9-7748-BEE0-569117E64B0F}"/>
                  </a:ext>
                </a:extLst>
              </p14:cNvPr>
              <p14:cNvContentPartPr/>
              <p14:nvPr/>
            </p14:nvContentPartPr>
            <p14:xfrm>
              <a:off x="1292040" y="939600"/>
              <a:ext cx="360" cy="360"/>
            </p14:xfrm>
          </p:contentPart>
        </mc:Choice>
        <mc:Fallback xmlns="">
          <p:pic>
            <p:nvPicPr>
              <p:cNvPr id="25" name="Рукописный ввод 24">
                <a:extLst>
                  <a:ext uri="{FF2B5EF4-FFF2-40B4-BE49-F238E27FC236}">
                    <a16:creationId xmlns:a16="http://schemas.microsoft.com/office/drawing/2014/main" id="{E7897BDE-F7C9-7748-BEE0-569117E64B0F}"/>
                  </a:ext>
                </a:extLst>
              </p:cNvPr>
              <p:cNvPicPr/>
              <p:nvPr/>
            </p:nvPicPr>
            <p:blipFill>
              <a:blip r:embed="rId10"/>
              <a:stretch>
                <a:fillRect/>
              </a:stretch>
            </p:blipFill>
            <p:spPr>
              <a:xfrm>
                <a:off x="1283040" y="9306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7" name="Рукописный ввод 26">
                <a:extLst>
                  <a:ext uri="{FF2B5EF4-FFF2-40B4-BE49-F238E27FC236}">
                    <a16:creationId xmlns:a16="http://schemas.microsoft.com/office/drawing/2014/main" id="{5CE2ACCC-9E38-7444-A484-E8593717D14A}"/>
                  </a:ext>
                </a:extLst>
              </p14:cNvPr>
              <p14:cNvContentPartPr/>
              <p14:nvPr/>
            </p14:nvContentPartPr>
            <p14:xfrm>
              <a:off x="1479960" y="940320"/>
              <a:ext cx="360" cy="360"/>
            </p14:xfrm>
          </p:contentPart>
        </mc:Choice>
        <mc:Fallback xmlns="">
          <p:pic>
            <p:nvPicPr>
              <p:cNvPr id="27" name="Рукописный ввод 26">
                <a:extLst>
                  <a:ext uri="{FF2B5EF4-FFF2-40B4-BE49-F238E27FC236}">
                    <a16:creationId xmlns:a16="http://schemas.microsoft.com/office/drawing/2014/main" id="{5CE2ACCC-9E38-7444-A484-E8593717D14A}"/>
                  </a:ext>
                </a:extLst>
              </p:cNvPr>
              <p:cNvPicPr/>
              <p:nvPr/>
            </p:nvPicPr>
            <p:blipFill>
              <a:blip r:embed="rId10"/>
              <a:stretch>
                <a:fillRect/>
              </a:stretch>
            </p:blipFill>
            <p:spPr>
              <a:xfrm>
                <a:off x="1470960" y="9316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0" name="Рукописный ввод 29">
                <a:extLst>
                  <a:ext uri="{FF2B5EF4-FFF2-40B4-BE49-F238E27FC236}">
                    <a16:creationId xmlns:a16="http://schemas.microsoft.com/office/drawing/2014/main" id="{1FDCD3B4-B16B-0244-B5C7-06E33F8B99A1}"/>
                  </a:ext>
                </a:extLst>
              </p14:cNvPr>
              <p14:cNvContentPartPr/>
              <p14:nvPr/>
            </p14:nvContentPartPr>
            <p14:xfrm>
              <a:off x="1696680" y="955080"/>
              <a:ext cx="360" cy="360"/>
            </p14:xfrm>
          </p:contentPart>
        </mc:Choice>
        <mc:Fallback xmlns="">
          <p:pic>
            <p:nvPicPr>
              <p:cNvPr id="30" name="Рукописный ввод 29">
                <a:extLst>
                  <a:ext uri="{FF2B5EF4-FFF2-40B4-BE49-F238E27FC236}">
                    <a16:creationId xmlns:a16="http://schemas.microsoft.com/office/drawing/2014/main" id="{1FDCD3B4-B16B-0244-B5C7-06E33F8B99A1}"/>
                  </a:ext>
                </a:extLst>
              </p:cNvPr>
              <p:cNvPicPr/>
              <p:nvPr/>
            </p:nvPicPr>
            <p:blipFill>
              <a:blip r:embed="rId10"/>
              <a:stretch>
                <a:fillRect/>
              </a:stretch>
            </p:blipFill>
            <p:spPr>
              <a:xfrm>
                <a:off x="1688040" y="9464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47" name="Рукописный ввод 46">
                <a:extLst>
                  <a:ext uri="{FF2B5EF4-FFF2-40B4-BE49-F238E27FC236}">
                    <a16:creationId xmlns:a16="http://schemas.microsoft.com/office/drawing/2014/main" id="{FD7D13EC-A351-5D4E-8CE4-806E69EB4816}"/>
                  </a:ext>
                </a:extLst>
              </p14:cNvPr>
              <p14:cNvContentPartPr/>
              <p14:nvPr/>
            </p14:nvContentPartPr>
            <p14:xfrm>
              <a:off x="1913040" y="955080"/>
              <a:ext cx="360" cy="360"/>
            </p14:xfrm>
          </p:contentPart>
        </mc:Choice>
        <mc:Fallback xmlns="">
          <p:pic>
            <p:nvPicPr>
              <p:cNvPr id="47" name="Рукописный ввод 46">
                <a:extLst>
                  <a:ext uri="{FF2B5EF4-FFF2-40B4-BE49-F238E27FC236}">
                    <a16:creationId xmlns:a16="http://schemas.microsoft.com/office/drawing/2014/main" id="{FD7D13EC-A351-5D4E-8CE4-806E69EB4816}"/>
                  </a:ext>
                </a:extLst>
              </p:cNvPr>
              <p:cNvPicPr/>
              <p:nvPr/>
            </p:nvPicPr>
            <p:blipFill>
              <a:blip r:embed="rId10"/>
              <a:stretch>
                <a:fillRect/>
              </a:stretch>
            </p:blipFill>
            <p:spPr>
              <a:xfrm>
                <a:off x="1904400" y="9464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49" name="Рукописный ввод 48">
                <a:extLst>
                  <a:ext uri="{FF2B5EF4-FFF2-40B4-BE49-F238E27FC236}">
                    <a16:creationId xmlns:a16="http://schemas.microsoft.com/office/drawing/2014/main" id="{44D08238-6BF7-104A-98F1-B074E8A57966}"/>
                  </a:ext>
                </a:extLst>
              </p14:cNvPr>
              <p14:cNvContentPartPr/>
              <p14:nvPr/>
            </p14:nvContentPartPr>
            <p14:xfrm>
              <a:off x="2143800" y="963000"/>
              <a:ext cx="360" cy="360"/>
            </p14:xfrm>
          </p:contentPart>
        </mc:Choice>
        <mc:Fallback xmlns="">
          <p:pic>
            <p:nvPicPr>
              <p:cNvPr id="49" name="Рукописный ввод 48">
                <a:extLst>
                  <a:ext uri="{FF2B5EF4-FFF2-40B4-BE49-F238E27FC236}">
                    <a16:creationId xmlns:a16="http://schemas.microsoft.com/office/drawing/2014/main" id="{44D08238-6BF7-104A-98F1-B074E8A57966}"/>
                  </a:ext>
                </a:extLst>
              </p:cNvPr>
              <p:cNvPicPr/>
              <p:nvPr/>
            </p:nvPicPr>
            <p:blipFill>
              <a:blip r:embed="rId10"/>
              <a:stretch>
                <a:fillRect/>
              </a:stretch>
            </p:blipFill>
            <p:spPr>
              <a:xfrm>
                <a:off x="2135160" y="9540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51" name="Рукописный ввод 50">
                <a:extLst>
                  <a:ext uri="{FF2B5EF4-FFF2-40B4-BE49-F238E27FC236}">
                    <a16:creationId xmlns:a16="http://schemas.microsoft.com/office/drawing/2014/main" id="{80F8D99D-1F0C-E74B-AD24-36FB7E362BC6}"/>
                  </a:ext>
                </a:extLst>
              </p14:cNvPr>
              <p14:cNvContentPartPr/>
              <p14:nvPr/>
            </p14:nvContentPartPr>
            <p14:xfrm>
              <a:off x="2382120" y="963000"/>
              <a:ext cx="360" cy="360"/>
            </p14:xfrm>
          </p:contentPart>
        </mc:Choice>
        <mc:Fallback xmlns="">
          <p:pic>
            <p:nvPicPr>
              <p:cNvPr id="51" name="Рукописный ввод 50">
                <a:extLst>
                  <a:ext uri="{FF2B5EF4-FFF2-40B4-BE49-F238E27FC236}">
                    <a16:creationId xmlns:a16="http://schemas.microsoft.com/office/drawing/2014/main" id="{80F8D99D-1F0C-E74B-AD24-36FB7E362BC6}"/>
                  </a:ext>
                </a:extLst>
              </p:cNvPr>
              <p:cNvPicPr/>
              <p:nvPr/>
            </p:nvPicPr>
            <p:blipFill>
              <a:blip r:embed="rId10"/>
              <a:stretch>
                <a:fillRect/>
              </a:stretch>
            </p:blipFill>
            <p:spPr>
              <a:xfrm>
                <a:off x="2373480" y="9540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53" name="Рукописный ввод 52">
                <a:extLst>
                  <a:ext uri="{FF2B5EF4-FFF2-40B4-BE49-F238E27FC236}">
                    <a16:creationId xmlns:a16="http://schemas.microsoft.com/office/drawing/2014/main" id="{DCC4FF67-E404-8B4F-88C9-65057D0AB399}"/>
                  </a:ext>
                </a:extLst>
              </p14:cNvPr>
              <p14:cNvContentPartPr/>
              <p14:nvPr/>
            </p14:nvContentPartPr>
            <p14:xfrm>
              <a:off x="2623320" y="1002240"/>
              <a:ext cx="360" cy="360"/>
            </p14:xfrm>
          </p:contentPart>
        </mc:Choice>
        <mc:Fallback xmlns="">
          <p:pic>
            <p:nvPicPr>
              <p:cNvPr id="53" name="Рукописный ввод 52">
                <a:extLst>
                  <a:ext uri="{FF2B5EF4-FFF2-40B4-BE49-F238E27FC236}">
                    <a16:creationId xmlns:a16="http://schemas.microsoft.com/office/drawing/2014/main" id="{DCC4FF67-E404-8B4F-88C9-65057D0AB399}"/>
                  </a:ext>
                </a:extLst>
              </p:cNvPr>
              <p:cNvPicPr/>
              <p:nvPr/>
            </p:nvPicPr>
            <p:blipFill>
              <a:blip r:embed="rId10"/>
              <a:stretch>
                <a:fillRect/>
              </a:stretch>
            </p:blipFill>
            <p:spPr>
              <a:xfrm>
                <a:off x="2614320" y="9932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56" name="Рукописный ввод 55">
                <a:extLst>
                  <a:ext uri="{FF2B5EF4-FFF2-40B4-BE49-F238E27FC236}">
                    <a16:creationId xmlns:a16="http://schemas.microsoft.com/office/drawing/2014/main" id="{C53CC62A-D9E9-B64C-91B7-9BC50F49AA0E}"/>
                  </a:ext>
                </a:extLst>
              </p14:cNvPr>
              <p14:cNvContentPartPr/>
              <p14:nvPr/>
            </p14:nvContentPartPr>
            <p14:xfrm>
              <a:off x="2827440" y="1005840"/>
              <a:ext cx="360" cy="360"/>
            </p14:xfrm>
          </p:contentPart>
        </mc:Choice>
        <mc:Fallback xmlns="">
          <p:pic>
            <p:nvPicPr>
              <p:cNvPr id="56" name="Рукописный ввод 55">
                <a:extLst>
                  <a:ext uri="{FF2B5EF4-FFF2-40B4-BE49-F238E27FC236}">
                    <a16:creationId xmlns:a16="http://schemas.microsoft.com/office/drawing/2014/main" id="{C53CC62A-D9E9-B64C-91B7-9BC50F49AA0E}"/>
                  </a:ext>
                </a:extLst>
              </p:cNvPr>
              <p:cNvPicPr/>
              <p:nvPr/>
            </p:nvPicPr>
            <p:blipFill>
              <a:blip r:embed="rId10"/>
              <a:stretch>
                <a:fillRect/>
              </a:stretch>
            </p:blipFill>
            <p:spPr>
              <a:xfrm>
                <a:off x="2818440" y="9968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57" name="Рукописный ввод 56">
                <a:extLst>
                  <a:ext uri="{FF2B5EF4-FFF2-40B4-BE49-F238E27FC236}">
                    <a16:creationId xmlns:a16="http://schemas.microsoft.com/office/drawing/2014/main" id="{546C5B3D-2D1C-1D40-8B60-259D800095EC}"/>
                  </a:ext>
                </a:extLst>
              </p14:cNvPr>
              <p14:cNvContentPartPr/>
              <p14:nvPr/>
            </p14:nvContentPartPr>
            <p14:xfrm>
              <a:off x="2817000" y="885960"/>
              <a:ext cx="360" cy="360"/>
            </p14:xfrm>
          </p:contentPart>
        </mc:Choice>
        <mc:Fallback xmlns="">
          <p:pic>
            <p:nvPicPr>
              <p:cNvPr id="57" name="Рукописный ввод 56">
                <a:extLst>
                  <a:ext uri="{FF2B5EF4-FFF2-40B4-BE49-F238E27FC236}">
                    <a16:creationId xmlns:a16="http://schemas.microsoft.com/office/drawing/2014/main" id="{546C5B3D-2D1C-1D40-8B60-259D800095EC}"/>
                  </a:ext>
                </a:extLst>
              </p:cNvPr>
              <p:cNvPicPr/>
              <p:nvPr/>
            </p:nvPicPr>
            <p:blipFill>
              <a:blip r:embed="rId10"/>
              <a:stretch>
                <a:fillRect/>
              </a:stretch>
            </p:blipFill>
            <p:spPr>
              <a:xfrm>
                <a:off x="2808360" y="8769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8" name="Рукописный ввод 57">
                <a:extLst>
                  <a:ext uri="{FF2B5EF4-FFF2-40B4-BE49-F238E27FC236}">
                    <a16:creationId xmlns:a16="http://schemas.microsoft.com/office/drawing/2014/main" id="{E9C8E6A1-7C08-D546-AD01-7B5768CE530A}"/>
                  </a:ext>
                </a:extLst>
              </p14:cNvPr>
              <p14:cNvContentPartPr/>
              <p14:nvPr/>
            </p14:nvContentPartPr>
            <p14:xfrm>
              <a:off x="2778480" y="750960"/>
              <a:ext cx="360" cy="360"/>
            </p14:xfrm>
          </p:contentPart>
        </mc:Choice>
        <mc:Fallback xmlns="">
          <p:pic>
            <p:nvPicPr>
              <p:cNvPr id="58" name="Рукописный ввод 57">
                <a:extLst>
                  <a:ext uri="{FF2B5EF4-FFF2-40B4-BE49-F238E27FC236}">
                    <a16:creationId xmlns:a16="http://schemas.microsoft.com/office/drawing/2014/main" id="{E9C8E6A1-7C08-D546-AD01-7B5768CE530A}"/>
                  </a:ext>
                </a:extLst>
              </p:cNvPr>
              <p:cNvPicPr/>
              <p:nvPr/>
            </p:nvPicPr>
            <p:blipFill>
              <a:blip r:embed="rId10"/>
              <a:stretch>
                <a:fillRect/>
              </a:stretch>
            </p:blipFill>
            <p:spPr>
              <a:xfrm>
                <a:off x="2769480" y="7419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59" name="Рукописный ввод 58">
                <a:extLst>
                  <a:ext uri="{FF2B5EF4-FFF2-40B4-BE49-F238E27FC236}">
                    <a16:creationId xmlns:a16="http://schemas.microsoft.com/office/drawing/2014/main" id="{4F673630-834E-EA45-AE79-A56918D15B6E}"/>
                  </a:ext>
                </a:extLst>
              </p14:cNvPr>
              <p14:cNvContentPartPr/>
              <p14:nvPr/>
            </p14:nvContentPartPr>
            <p14:xfrm>
              <a:off x="2733120" y="615600"/>
              <a:ext cx="360" cy="360"/>
            </p14:xfrm>
          </p:contentPart>
        </mc:Choice>
        <mc:Fallback xmlns="">
          <p:pic>
            <p:nvPicPr>
              <p:cNvPr id="59" name="Рукописный ввод 58">
                <a:extLst>
                  <a:ext uri="{FF2B5EF4-FFF2-40B4-BE49-F238E27FC236}">
                    <a16:creationId xmlns:a16="http://schemas.microsoft.com/office/drawing/2014/main" id="{4F673630-834E-EA45-AE79-A56918D15B6E}"/>
                  </a:ext>
                </a:extLst>
              </p:cNvPr>
              <p:cNvPicPr/>
              <p:nvPr/>
            </p:nvPicPr>
            <p:blipFill>
              <a:blip r:embed="rId10"/>
              <a:stretch>
                <a:fillRect/>
              </a:stretch>
            </p:blipFill>
            <p:spPr>
              <a:xfrm>
                <a:off x="2724480" y="6069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60" name="Рукописный ввод 59">
                <a:extLst>
                  <a:ext uri="{FF2B5EF4-FFF2-40B4-BE49-F238E27FC236}">
                    <a16:creationId xmlns:a16="http://schemas.microsoft.com/office/drawing/2014/main" id="{9DA6768F-FB2B-2B4A-A94F-A8673DE4A8A0}"/>
                  </a:ext>
                </a:extLst>
              </p14:cNvPr>
              <p14:cNvContentPartPr/>
              <p14:nvPr/>
            </p14:nvContentPartPr>
            <p14:xfrm>
              <a:off x="2693520" y="481680"/>
              <a:ext cx="360" cy="360"/>
            </p14:xfrm>
          </p:contentPart>
        </mc:Choice>
        <mc:Fallback xmlns="">
          <p:pic>
            <p:nvPicPr>
              <p:cNvPr id="60" name="Рукописный ввод 59">
                <a:extLst>
                  <a:ext uri="{FF2B5EF4-FFF2-40B4-BE49-F238E27FC236}">
                    <a16:creationId xmlns:a16="http://schemas.microsoft.com/office/drawing/2014/main" id="{9DA6768F-FB2B-2B4A-A94F-A8673DE4A8A0}"/>
                  </a:ext>
                </a:extLst>
              </p:cNvPr>
              <p:cNvPicPr/>
              <p:nvPr/>
            </p:nvPicPr>
            <p:blipFill>
              <a:blip r:embed="rId10"/>
              <a:stretch>
                <a:fillRect/>
              </a:stretch>
            </p:blipFill>
            <p:spPr>
              <a:xfrm>
                <a:off x="2684880" y="4726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61" name="Рукописный ввод 60">
                <a:extLst>
                  <a:ext uri="{FF2B5EF4-FFF2-40B4-BE49-F238E27FC236}">
                    <a16:creationId xmlns:a16="http://schemas.microsoft.com/office/drawing/2014/main" id="{3CD8A8D5-88F1-D047-B4B3-EA032423074E}"/>
                  </a:ext>
                </a:extLst>
              </p14:cNvPr>
              <p14:cNvContentPartPr/>
              <p14:nvPr/>
            </p14:nvContentPartPr>
            <p14:xfrm>
              <a:off x="2663280" y="357840"/>
              <a:ext cx="360" cy="360"/>
            </p14:xfrm>
          </p:contentPart>
        </mc:Choice>
        <mc:Fallback xmlns="">
          <p:pic>
            <p:nvPicPr>
              <p:cNvPr id="61" name="Рукописный ввод 60">
                <a:extLst>
                  <a:ext uri="{FF2B5EF4-FFF2-40B4-BE49-F238E27FC236}">
                    <a16:creationId xmlns:a16="http://schemas.microsoft.com/office/drawing/2014/main" id="{3CD8A8D5-88F1-D047-B4B3-EA032423074E}"/>
                  </a:ext>
                </a:extLst>
              </p:cNvPr>
              <p:cNvPicPr/>
              <p:nvPr/>
            </p:nvPicPr>
            <p:blipFill>
              <a:blip r:embed="rId10"/>
              <a:stretch>
                <a:fillRect/>
              </a:stretch>
            </p:blipFill>
            <p:spPr>
              <a:xfrm>
                <a:off x="2654280" y="349200"/>
                <a:ext cx="18000" cy="18000"/>
              </a:xfrm>
              <a:prstGeom prst="rect">
                <a:avLst/>
              </a:prstGeom>
            </p:spPr>
          </p:pic>
        </mc:Fallback>
      </mc:AlternateContent>
      <p:grpSp>
        <p:nvGrpSpPr>
          <p:cNvPr id="64" name="Группа 63">
            <a:extLst>
              <a:ext uri="{FF2B5EF4-FFF2-40B4-BE49-F238E27FC236}">
                <a16:creationId xmlns:a16="http://schemas.microsoft.com/office/drawing/2014/main" id="{8FCDF2F0-6562-2145-9B20-172B69912029}"/>
              </a:ext>
            </a:extLst>
          </p:cNvPr>
          <p:cNvGrpSpPr/>
          <p:nvPr/>
        </p:nvGrpSpPr>
        <p:grpSpPr>
          <a:xfrm>
            <a:off x="1022400" y="1311120"/>
            <a:ext cx="316440" cy="307800"/>
            <a:chOff x="1022400" y="1311120"/>
            <a:chExt cx="316440" cy="307800"/>
          </a:xfrm>
        </p:grpSpPr>
        <mc:AlternateContent xmlns:mc="http://schemas.openxmlformats.org/markup-compatibility/2006" xmlns:p14="http://schemas.microsoft.com/office/powerpoint/2010/main">
          <mc:Choice Requires="p14">
            <p:contentPart p14:bwMode="auto" r:id="rId24">
              <p14:nvContentPartPr>
                <p14:cNvPr id="62" name="Рукописный ввод 61">
                  <a:extLst>
                    <a:ext uri="{FF2B5EF4-FFF2-40B4-BE49-F238E27FC236}">
                      <a16:creationId xmlns:a16="http://schemas.microsoft.com/office/drawing/2014/main" id="{73F41D19-83A8-DF4D-8BA5-FAE186811240}"/>
                    </a:ext>
                  </a:extLst>
                </p14:cNvPr>
                <p14:cNvContentPartPr/>
                <p14:nvPr/>
              </p14:nvContentPartPr>
              <p14:xfrm>
                <a:off x="1022400" y="1512720"/>
                <a:ext cx="97200" cy="105120"/>
              </p14:xfrm>
            </p:contentPart>
          </mc:Choice>
          <mc:Fallback xmlns="">
            <p:pic>
              <p:nvPicPr>
                <p:cNvPr id="62" name="Рукописный ввод 61">
                  <a:extLst>
                    <a:ext uri="{FF2B5EF4-FFF2-40B4-BE49-F238E27FC236}">
                      <a16:creationId xmlns:a16="http://schemas.microsoft.com/office/drawing/2014/main" id="{73F41D19-83A8-DF4D-8BA5-FAE186811240}"/>
                    </a:ext>
                  </a:extLst>
                </p:cNvPr>
                <p:cNvPicPr/>
                <p:nvPr/>
              </p:nvPicPr>
              <p:blipFill>
                <a:blip r:embed="rId25"/>
                <a:stretch>
                  <a:fillRect/>
                </a:stretch>
              </p:blipFill>
              <p:spPr>
                <a:xfrm>
                  <a:off x="1013400" y="1504080"/>
                  <a:ext cx="11484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63" name="Рукописный ввод 62">
                  <a:extLst>
                    <a:ext uri="{FF2B5EF4-FFF2-40B4-BE49-F238E27FC236}">
                      <a16:creationId xmlns:a16="http://schemas.microsoft.com/office/drawing/2014/main" id="{3B5DE598-D45E-2C4A-BF55-FFE91C2B79BC}"/>
                    </a:ext>
                  </a:extLst>
                </p14:cNvPr>
                <p14:cNvContentPartPr/>
                <p14:nvPr/>
              </p14:nvContentPartPr>
              <p14:xfrm>
                <a:off x="1065600" y="1311120"/>
                <a:ext cx="273240" cy="307800"/>
              </p14:xfrm>
            </p:contentPart>
          </mc:Choice>
          <mc:Fallback xmlns="">
            <p:pic>
              <p:nvPicPr>
                <p:cNvPr id="63" name="Рукописный ввод 62">
                  <a:extLst>
                    <a:ext uri="{FF2B5EF4-FFF2-40B4-BE49-F238E27FC236}">
                      <a16:creationId xmlns:a16="http://schemas.microsoft.com/office/drawing/2014/main" id="{3B5DE598-D45E-2C4A-BF55-FFE91C2B79BC}"/>
                    </a:ext>
                  </a:extLst>
                </p:cNvPr>
                <p:cNvPicPr/>
                <p:nvPr/>
              </p:nvPicPr>
              <p:blipFill>
                <a:blip r:embed="rId27"/>
                <a:stretch>
                  <a:fillRect/>
                </a:stretch>
              </p:blipFill>
              <p:spPr>
                <a:xfrm>
                  <a:off x="1056600" y="1302480"/>
                  <a:ext cx="290880" cy="325440"/>
                </a:xfrm>
                <a:prstGeom prst="rect">
                  <a:avLst/>
                </a:prstGeom>
              </p:spPr>
            </p:pic>
          </mc:Fallback>
        </mc:AlternateContent>
      </p:grpSp>
      <p:grpSp>
        <p:nvGrpSpPr>
          <p:cNvPr id="67" name="Группа 66">
            <a:extLst>
              <a:ext uri="{FF2B5EF4-FFF2-40B4-BE49-F238E27FC236}">
                <a16:creationId xmlns:a16="http://schemas.microsoft.com/office/drawing/2014/main" id="{C2E104FD-91BB-524D-87BF-5233090F691A}"/>
              </a:ext>
            </a:extLst>
          </p:cNvPr>
          <p:cNvGrpSpPr/>
          <p:nvPr/>
        </p:nvGrpSpPr>
        <p:grpSpPr>
          <a:xfrm>
            <a:off x="1299960" y="1305000"/>
            <a:ext cx="503640" cy="333720"/>
            <a:chOff x="1299960" y="1305000"/>
            <a:chExt cx="503640" cy="333720"/>
          </a:xfrm>
        </p:grpSpPr>
        <mc:AlternateContent xmlns:mc="http://schemas.openxmlformats.org/markup-compatibility/2006" xmlns:p14="http://schemas.microsoft.com/office/powerpoint/2010/main">
          <mc:Choice Requires="p14">
            <p:contentPart p14:bwMode="auto" r:id="rId28">
              <p14:nvContentPartPr>
                <p14:cNvPr id="65" name="Рукописный ввод 64">
                  <a:extLst>
                    <a:ext uri="{FF2B5EF4-FFF2-40B4-BE49-F238E27FC236}">
                      <a16:creationId xmlns:a16="http://schemas.microsoft.com/office/drawing/2014/main" id="{68530409-5A0B-E248-A8A7-32DD0115BF22}"/>
                    </a:ext>
                  </a:extLst>
                </p14:cNvPr>
                <p14:cNvContentPartPr/>
                <p14:nvPr/>
              </p14:nvContentPartPr>
              <p14:xfrm>
                <a:off x="1299960" y="1305360"/>
                <a:ext cx="306720" cy="333360"/>
              </p14:xfrm>
            </p:contentPart>
          </mc:Choice>
          <mc:Fallback xmlns="">
            <p:pic>
              <p:nvPicPr>
                <p:cNvPr id="65" name="Рукописный ввод 64">
                  <a:extLst>
                    <a:ext uri="{FF2B5EF4-FFF2-40B4-BE49-F238E27FC236}">
                      <a16:creationId xmlns:a16="http://schemas.microsoft.com/office/drawing/2014/main" id="{68530409-5A0B-E248-A8A7-32DD0115BF22}"/>
                    </a:ext>
                  </a:extLst>
                </p:cNvPr>
                <p:cNvPicPr/>
                <p:nvPr/>
              </p:nvPicPr>
              <p:blipFill>
                <a:blip r:embed="rId29"/>
                <a:stretch>
                  <a:fillRect/>
                </a:stretch>
              </p:blipFill>
              <p:spPr>
                <a:xfrm>
                  <a:off x="1291320" y="1296720"/>
                  <a:ext cx="324360" cy="351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66" name="Рукописный ввод 65">
                  <a:extLst>
                    <a:ext uri="{FF2B5EF4-FFF2-40B4-BE49-F238E27FC236}">
                      <a16:creationId xmlns:a16="http://schemas.microsoft.com/office/drawing/2014/main" id="{FE60661A-F352-7B41-A49F-53D0500618F0}"/>
                    </a:ext>
                  </a:extLst>
                </p14:cNvPr>
                <p14:cNvContentPartPr/>
                <p14:nvPr/>
              </p14:nvContentPartPr>
              <p14:xfrm>
                <a:off x="1554840" y="1305000"/>
                <a:ext cx="248760" cy="300960"/>
              </p14:xfrm>
            </p:contentPart>
          </mc:Choice>
          <mc:Fallback xmlns="">
            <p:pic>
              <p:nvPicPr>
                <p:cNvPr id="66" name="Рукописный ввод 65">
                  <a:extLst>
                    <a:ext uri="{FF2B5EF4-FFF2-40B4-BE49-F238E27FC236}">
                      <a16:creationId xmlns:a16="http://schemas.microsoft.com/office/drawing/2014/main" id="{FE60661A-F352-7B41-A49F-53D0500618F0}"/>
                    </a:ext>
                  </a:extLst>
                </p:cNvPr>
                <p:cNvPicPr/>
                <p:nvPr/>
              </p:nvPicPr>
              <p:blipFill>
                <a:blip r:embed="rId31"/>
                <a:stretch>
                  <a:fillRect/>
                </a:stretch>
              </p:blipFill>
              <p:spPr>
                <a:xfrm>
                  <a:off x="1545840" y="1296360"/>
                  <a:ext cx="266400" cy="318600"/>
                </a:xfrm>
                <a:prstGeom prst="rect">
                  <a:avLst/>
                </a:prstGeom>
              </p:spPr>
            </p:pic>
          </mc:Fallback>
        </mc:AlternateContent>
      </p:grpSp>
      <p:grpSp>
        <p:nvGrpSpPr>
          <p:cNvPr id="80" name="Группа 79">
            <a:extLst>
              <a:ext uri="{FF2B5EF4-FFF2-40B4-BE49-F238E27FC236}">
                <a16:creationId xmlns:a16="http://schemas.microsoft.com/office/drawing/2014/main" id="{2111BEFE-9AA2-8C40-8520-A9809F4989EF}"/>
              </a:ext>
            </a:extLst>
          </p:cNvPr>
          <p:cNvGrpSpPr/>
          <p:nvPr/>
        </p:nvGrpSpPr>
        <p:grpSpPr>
          <a:xfrm>
            <a:off x="1816560" y="1092960"/>
            <a:ext cx="1501560" cy="571320"/>
            <a:chOff x="1816560" y="1092960"/>
            <a:chExt cx="1501560" cy="571320"/>
          </a:xfrm>
        </p:grpSpPr>
        <mc:AlternateContent xmlns:mc="http://schemas.openxmlformats.org/markup-compatibility/2006" xmlns:p14="http://schemas.microsoft.com/office/powerpoint/2010/main">
          <mc:Choice Requires="p14">
            <p:contentPart p14:bwMode="auto" r:id="rId32">
              <p14:nvContentPartPr>
                <p14:cNvPr id="68" name="Рукописный ввод 67">
                  <a:extLst>
                    <a:ext uri="{FF2B5EF4-FFF2-40B4-BE49-F238E27FC236}">
                      <a16:creationId xmlns:a16="http://schemas.microsoft.com/office/drawing/2014/main" id="{80A798D7-E19B-0749-B9A0-18EFB74C7B78}"/>
                    </a:ext>
                  </a:extLst>
                </p14:cNvPr>
                <p14:cNvContentPartPr/>
                <p14:nvPr/>
              </p14:nvContentPartPr>
              <p14:xfrm>
                <a:off x="1816560" y="1323000"/>
                <a:ext cx="229320" cy="302760"/>
              </p14:xfrm>
            </p:contentPart>
          </mc:Choice>
          <mc:Fallback xmlns="">
            <p:pic>
              <p:nvPicPr>
                <p:cNvPr id="68" name="Рукописный ввод 67">
                  <a:extLst>
                    <a:ext uri="{FF2B5EF4-FFF2-40B4-BE49-F238E27FC236}">
                      <a16:creationId xmlns:a16="http://schemas.microsoft.com/office/drawing/2014/main" id="{80A798D7-E19B-0749-B9A0-18EFB74C7B78}"/>
                    </a:ext>
                  </a:extLst>
                </p:cNvPr>
                <p:cNvPicPr/>
                <p:nvPr/>
              </p:nvPicPr>
              <p:blipFill>
                <a:blip r:embed="rId33"/>
                <a:stretch>
                  <a:fillRect/>
                </a:stretch>
              </p:blipFill>
              <p:spPr>
                <a:xfrm>
                  <a:off x="1807560" y="1314360"/>
                  <a:ext cx="246960" cy="3204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69" name="Рукописный ввод 68">
                  <a:extLst>
                    <a:ext uri="{FF2B5EF4-FFF2-40B4-BE49-F238E27FC236}">
                      <a16:creationId xmlns:a16="http://schemas.microsoft.com/office/drawing/2014/main" id="{61DC0BD4-31DF-7B40-B9BB-0AFBB06071F4}"/>
                    </a:ext>
                  </a:extLst>
                </p14:cNvPr>
                <p14:cNvContentPartPr/>
                <p14:nvPr/>
              </p14:nvContentPartPr>
              <p14:xfrm>
                <a:off x="2084760" y="1340640"/>
                <a:ext cx="221400" cy="318960"/>
              </p14:xfrm>
            </p:contentPart>
          </mc:Choice>
          <mc:Fallback xmlns="">
            <p:pic>
              <p:nvPicPr>
                <p:cNvPr id="69" name="Рукописный ввод 68">
                  <a:extLst>
                    <a:ext uri="{FF2B5EF4-FFF2-40B4-BE49-F238E27FC236}">
                      <a16:creationId xmlns:a16="http://schemas.microsoft.com/office/drawing/2014/main" id="{61DC0BD4-31DF-7B40-B9BB-0AFBB06071F4}"/>
                    </a:ext>
                  </a:extLst>
                </p:cNvPr>
                <p:cNvPicPr/>
                <p:nvPr/>
              </p:nvPicPr>
              <p:blipFill>
                <a:blip r:embed="rId35"/>
                <a:stretch>
                  <a:fillRect/>
                </a:stretch>
              </p:blipFill>
              <p:spPr>
                <a:xfrm>
                  <a:off x="2075760" y="1332000"/>
                  <a:ext cx="239040" cy="3366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71" name="Рукописный ввод 70">
                  <a:extLst>
                    <a:ext uri="{FF2B5EF4-FFF2-40B4-BE49-F238E27FC236}">
                      <a16:creationId xmlns:a16="http://schemas.microsoft.com/office/drawing/2014/main" id="{0FC28FAF-281B-CE43-A315-2A513BDF1180}"/>
                    </a:ext>
                  </a:extLst>
                </p14:cNvPr>
                <p14:cNvContentPartPr/>
                <p14:nvPr/>
              </p14:nvContentPartPr>
              <p14:xfrm>
                <a:off x="2348640" y="1345680"/>
                <a:ext cx="185040" cy="306000"/>
              </p14:xfrm>
            </p:contentPart>
          </mc:Choice>
          <mc:Fallback xmlns="">
            <p:pic>
              <p:nvPicPr>
                <p:cNvPr id="71" name="Рукописный ввод 70">
                  <a:extLst>
                    <a:ext uri="{FF2B5EF4-FFF2-40B4-BE49-F238E27FC236}">
                      <a16:creationId xmlns:a16="http://schemas.microsoft.com/office/drawing/2014/main" id="{0FC28FAF-281B-CE43-A315-2A513BDF1180}"/>
                    </a:ext>
                  </a:extLst>
                </p:cNvPr>
                <p:cNvPicPr/>
                <p:nvPr/>
              </p:nvPicPr>
              <p:blipFill>
                <a:blip r:embed="rId37"/>
                <a:stretch>
                  <a:fillRect/>
                </a:stretch>
              </p:blipFill>
              <p:spPr>
                <a:xfrm>
                  <a:off x="2340000" y="1337040"/>
                  <a:ext cx="202680" cy="32364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73" name="Рукописный ввод 72">
                  <a:extLst>
                    <a:ext uri="{FF2B5EF4-FFF2-40B4-BE49-F238E27FC236}">
                      <a16:creationId xmlns:a16="http://schemas.microsoft.com/office/drawing/2014/main" id="{7D3BB985-F5EB-D345-9029-482084703774}"/>
                    </a:ext>
                  </a:extLst>
                </p14:cNvPr>
                <p14:cNvContentPartPr/>
                <p14:nvPr/>
              </p14:nvContentPartPr>
              <p14:xfrm>
                <a:off x="2573280" y="1364040"/>
                <a:ext cx="211680" cy="298440"/>
              </p14:xfrm>
            </p:contentPart>
          </mc:Choice>
          <mc:Fallback xmlns="">
            <p:pic>
              <p:nvPicPr>
                <p:cNvPr id="73" name="Рукописный ввод 72">
                  <a:extLst>
                    <a:ext uri="{FF2B5EF4-FFF2-40B4-BE49-F238E27FC236}">
                      <a16:creationId xmlns:a16="http://schemas.microsoft.com/office/drawing/2014/main" id="{7D3BB985-F5EB-D345-9029-482084703774}"/>
                    </a:ext>
                  </a:extLst>
                </p:cNvPr>
                <p:cNvPicPr/>
                <p:nvPr/>
              </p:nvPicPr>
              <p:blipFill>
                <a:blip r:embed="rId39"/>
                <a:stretch>
                  <a:fillRect/>
                </a:stretch>
              </p:blipFill>
              <p:spPr>
                <a:xfrm>
                  <a:off x="2564280" y="1355040"/>
                  <a:ext cx="229320" cy="3160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75" name="Рукописный ввод 74">
                  <a:extLst>
                    <a:ext uri="{FF2B5EF4-FFF2-40B4-BE49-F238E27FC236}">
                      <a16:creationId xmlns:a16="http://schemas.microsoft.com/office/drawing/2014/main" id="{05BD97AA-AA4C-8F4F-A1E9-CFE6FFCD62CA}"/>
                    </a:ext>
                  </a:extLst>
                </p14:cNvPr>
                <p14:cNvContentPartPr/>
                <p14:nvPr/>
              </p14:nvContentPartPr>
              <p14:xfrm>
                <a:off x="2813760" y="1354320"/>
                <a:ext cx="248400" cy="309960"/>
              </p14:xfrm>
            </p:contentPart>
          </mc:Choice>
          <mc:Fallback xmlns="">
            <p:pic>
              <p:nvPicPr>
                <p:cNvPr id="75" name="Рукописный ввод 74">
                  <a:extLst>
                    <a:ext uri="{FF2B5EF4-FFF2-40B4-BE49-F238E27FC236}">
                      <a16:creationId xmlns:a16="http://schemas.microsoft.com/office/drawing/2014/main" id="{05BD97AA-AA4C-8F4F-A1E9-CFE6FFCD62CA}"/>
                    </a:ext>
                  </a:extLst>
                </p:cNvPr>
                <p:cNvPicPr/>
                <p:nvPr/>
              </p:nvPicPr>
              <p:blipFill>
                <a:blip r:embed="rId41"/>
                <a:stretch>
                  <a:fillRect/>
                </a:stretch>
              </p:blipFill>
              <p:spPr>
                <a:xfrm>
                  <a:off x="2805120" y="1345680"/>
                  <a:ext cx="266040" cy="327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77" name="Рукописный ввод 76">
                  <a:extLst>
                    <a:ext uri="{FF2B5EF4-FFF2-40B4-BE49-F238E27FC236}">
                      <a16:creationId xmlns:a16="http://schemas.microsoft.com/office/drawing/2014/main" id="{91FF6A05-9C1F-E142-B9CD-AE6463D67A1C}"/>
                    </a:ext>
                  </a:extLst>
                </p14:cNvPr>
                <p14:cNvContentPartPr/>
                <p14:nvPr/>
              </p14:nvContentPartPr>
              <p14:xfrm>
                <a:off x="2997000" y="1294560"/>
                <a:ext cx="321120" cy="349200"/>
              </p14:xfrm>
            </p:contentPart>
          </mc:Choice>
          <mc:Fallback xmlns="">
            <p:pic>
              <p:nvPicPr>
                <p:cNvPr id="77" name="Рукописный ввод 76">
                  <a:extLst>
                    <a:ext uri="{FF2B5EF4-FFF2-40B4-BE49-F238E27FC236}">
                      <a16:creationId xmlns:a16="http://schemas.microsoft.com/office/drawing/2014/main" id="{91FF6A05-9C1F-E142-B9CD-AE6463D67A1C}"/>
                    </a:ext>
                  </a:extLst>
                </p:cNvPr>
                <p:cNvPicPr/>
                <p:nvPr/>
              </p:nvPicPr>
              <p:blipFill>
                <a:blip r:embed="rId43"/>
                <a:stretch>
                  <a:fillRect/>
                </a:stretch>
              </p:blipFill>
              <p:spPr>
                <a:xfrm>
                  <a:off x="2988000" y="1285560"/>
                  <a:ext cx="338760" cy="36684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79" name="Рукописный ввод 78">
                  <a:extLst>
                    <a:ext uri="{FF2B5EF4-FFF2-40B4-BE49-F238E27FC236}">
                      <a16:creationId xmlns:a16="http://schemas.microsoft.com/office/drawing/2014/main" id="{E60969A5-03F4-484C-837D-50245221C459}"/>
                    </a:ext>
                  </a:extLst>
                </p14:cNvPr>
                <p14:cNvContentPartPr/>
                <p14:nvPr/>
              </p14:nvContentPartPr>
              <p14:xfrm>
                <a:off x="3034080" y="1092960"/>
                <a:ext cx="208440" cy="190080"/>
              </p14:xfrm>
            </p:contentPart>
          </mc:Choice>
          <mc:Fallback xmlns="">
            <p:pic>
              <p:nvPicPr>
                <p:cNvPr id="79" name="Рукописный ввод 78">
                  <a:extLst>
                    <a:ext uri="{FF2B5EF4-FFF2-40B4-BE49-F238E27FC236}">
                      <a16:creationId xmlns:a16="http://schemas.microsoft.com/office/drawing/2014/main" id="{E60969A5-03F4-484C-837D-50245221C459}"/>
                    </a:ext>
                  </a:extLst>
                </p:cNvPr>
                <p:cNvPicPr/>
                <p:nvPr/>
              </p:nvPicPr>
              <p:blipFill>
                <a:blip r:embed="rId45"/>
                <a:stretch>
                  <a:fillRect/>
                </a:stretch>
              </p:blipFill>
              <p:spPr>
                <a:xfrm>
                  <a:off x="3025440" y="1083960"/>
                  <a:ext cx="226080" cy="207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6">
            <p14:nvContentPartPr>
              <p14:cNvPr id="81" name="Рукописный ввод 80">
                <a:extLst>
                  <a:ext uri="{FF2B5EF4-FFF2-40B4-BE49-F238E27FC236}">
                    <a16:creationId xmlns:a16="http://schemas.microsoft.com/office/drawing/2014/main" id="{85F112EC-7C1E-A64A-8779-EBE4A7C8D8BF}"/>
                  </a:ext>
                </a:extLst>
              </p14:cNvPr>
              <p14:cNvContentPartPr/>
              <p14:nvPr/>
            </p14:nvContentPartPr>
            <p14:xfrm>
              <a:off x="2984400" y="853920"/>
              <a:ext cx="148680" cy="144720"/>
            </p14:xfrm>
          </p:contentPart>
        </mc:Choice>
        <mc:Fallback xmlns="">
          <p:pic>
            <p:nvPicPr>
              <p:cNvPr id="81" name="Рукописный ввод 80">
                <a:extLst>
                  <a:ext uri="{FF2B5EF4-FFF2-40B4-BE49-F238E27FC236}">
                    <a16:creationId xmlns:a16="http://schemas.microsoft.com/office/drawing/2014/main" id="{85F112EC-7C1E-A64A-8779-EBE4A7C8D8BF}"/>
                  </a:ext>
                </a:extLst>
              </p:cNvPr>
              <p:cNvPicPr/>
              <p:nvPr/>
            </p:nvPicPr>
            <p:blipFill>
              <a:blip r:embed="rId47"/>
              <a:stretch>
                <a:fillRect/>
              </a:stretch>
            </p:blipFill>
            <p:spPr>
              <a:xfrm>
                <a:off x="2975400" y="844920"/>
                <a:ext cx="166320" cy="16236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82" name="Рукописный ввод 81">
                <a:extLst>
                  <a:ext uri="{FF2B5EF4-FFF2-40B4-BE49-F238E27FC236}">
                    <a16:creationId xmlns:a16="http://schemas.microsoft.com/office/drawing/2014/main" id="{52F20885-1E7A-4345-96AD-6529A2928615}"/>
                  </a:ext>
                </a:extLst>
              </p14:cNvPr>
              <p14:cNvContentPartPr/>
              <p14:nvPr/>
            </p14:nvContentPartPr>
            <p14:xfrm>
              <a:off x="2896200" y="603000"/>
              <a:ext cx="130680" cy="118080"/>
            </p14:xfrm>
          </p:contentPart>
        </mc:Choice>
        <mc:Fallback xmlns="">
          <p:pic>
            <p:nvPicPr>
              <p:cNvPr id="82" name="Рукописный ввод 81">
                <a:extLst>
                  <a:ext uri="{FF2B5EF4-FFF2-40B4-BE49-F238E27FC236}">
                    <a16:creationId xmlns:a16="http://schemas.microsoft.com/office/drawing/2014/main" id="{52F20885-1E7A-4345-96AD-6529A2928615}"/>
                  </a:ext>
                </a:extLst>
              </p:cNvPr>
              <p:cNvPicPr/>
              <p:nvPr/>
            </p:nvPicPr>
            <p:blipFill>
              <a:blip r:embed="rId49"/>
              <a:stretch>
                <a:fillRect/>
              </a:stretch>
            </p:blipFill>
            <p:spPr>
              <a:xfrm>
                <a:off x="2887200" y="594000"/>
                <a:ext cx="148320" cy="135720"/>
              </a:xfrm>
              <a:prstGeom prst="rect">
                <a:avLst/>
              </a:prstGeom>
            </p:spPr>
          </p:pic>
        </mc:Fallback>
      </mc:AlternateContent>
      <p:grpSp>
        <p:nvGrpSpPr>
          <p:cNvPr id="97" name="Группа 96">
            <a:extLst>
              <a:ext uri="{FF2B5EF4-FFF2-40B4-BE49-F238E27FC236}">
                <a16:creationId xmlns:a16="http://schemas.microsoft.com/office/drawing/2014/main" id="{F3422DA7-44C3-2542-ABBE-F24E3C7BF7FD}"/>
              </a:ext>
            </a:extLst>
          </p:cNvPr>
          <p:cNvGrpSpPr/>
          <p:nvPr/>
        </p:nvGrpSpPr>
        <p:grpSpPr>
          <a:xfrm>
            <a:off x="8730000" y="5607720"/>
            <a:ext cx="2349360" cy="405720"/>
            <a:chOff x="8730000" y="5607720"/>
            <a:chExt cx="2349360" cy="405720"/>
          </a:xfrm>
        </p:grpSpPr>
        <mc:AlternateContent xmlns:mc="http://schemas.openxmlformats.org/markup-compatibility/2006" xmlns:p14="http://schemas.microsoft.com/office/powerpoint/2010/main">
          <mc:Choice Requires="p14">
            <p:contentPart p14:bwMode="auto" r:id="rId50">
              <p14:nvContentPartPr>
                <p14:cNvPr id="83" name="Рукописный ввод 82">
                  <a:extLst>
                    <a:ext uri="{FF2B5EF4-FFF2-40B4-BE49-F238E27FC236}">
                      <a16:creationId xmlns:a16="http://schemas.microsoft.com/office/drawing/2014/main" id="{D2C8C4BE-5EAA-044C-BEAA-BF246DCC1099}"/>
                    </a:ext>
                  </a:extLst>
                </p14:cNvPr>
                <p14:cNvContentPartPr/>
                <p14:nvPr/>
              </p14:nvContentPartPr>
              <p14:xfrm>
                <a:off x="8730000" y="5607720"/>
                <a:ext cx="233280" cy="246240"/>
              </p14:xfrm>
            </p:contentPart>
          </mc:Choice>
          <mc:Fallback xmlns="">
            <p:pic>
              <p:nvPicPr>
                <p:cNvPr id="83" name="Рукописный ввод 82">
                  <a:extLst>
                    <a:ext uri="{FF2B5EF4-FFF2-40B4-BE49-F238E27FC236}">
                      <a16:creationId xmlns:a16="http://schemas.microsoft.com/office/drawing/2014/main" id="{D2C8C4BE-5EAA-044C-BEAA-BF246DCC1099}"/>
                    </a:ext>
                  </a:extLst>
                </p:cNvPr>
                <p:cNvPicPr/>
                <p:nvPr/>
              </p:nvPicPr>
              <p:blipFill>
                <a:blip r:embed="rId51"/>
                <a:stretch>
                  <a:fillRect/>
                </a:stretch>
              </p:blipFill>
              <p:spPr>
                <a:xfrm>
                  <a:off x="8721360" y="5598720"/>
                  <a:ext cx="250920" cy="26388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84" name="Рукописный ввод 83">
                  <a:extLst>
                    <a:ext uri="{FF2B5EF4-FFF2-40B4-BE49-F238E27FC236}">
                      <a16:creationId xmlns:a16="http://schemas.microsoft.com/office/drawing/2014/main" id="{BF29A659-A33C-0349-BCC4-75FCBD293415}"/>
                    </a:ext>
                  </a:extLst>
                </p14:cNvPr>
                <p14:cNvContentPartPr/>
                <p14:nvPr/>
              </p14:nvContentPartPr>
              <p14:xfrm>
                <a:off x="8998560" y="5652360"/>
                <a:ext cx="240120" cy="240840"/>
              </p14:xfrm>
            </p:contentPart>
          </mc:Choice>
          <mc:Fallback xmlns="">
            <p:pic>
              <p:nvPicPr>
                <p:cNvPr id="84" name="Рукописный ввод 83">
                  <a:extLst>
                    <a:ext uri="{FF2B5EF4-FFF2-40B4-BE49-F238E27FC236}">
                      <a16:creationId xmlns:a16="http://schemas.microsoft.com/office/drawing/2014/main" id="{BF29A659-A33C-0349-BCC4-75FCBD293415}"/>
                    </a:ext>
                  </a:extLst>
                </p:cNvPr>
                <p:cNvPicPr/>
                <p:nvPr/>
              </p:nvPicPr>
              <p:blipFill>
                <a:blip r:embed="rId53"/>
                <a:stretch>
                  <a:fillRect/>
                </a:stretch>
              </p:blipFill>
              <p:spPr>
                <a:xfrm>
                  <a:off x="8989560" y="5643360"/>
                  <a:ext cx="257760" cy="25848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86" name="Рукописный ввод 85">
                  <a:extLst>
                    <a:ext uri="{FF2B5EF4-FFF2-40B4-BE49-F238E27FC236}">
                      <a16:creationId xmlns:a16="http://schemas.microsoft.com/office/drawing/2014/main" id="{2C5FC7D8-4884-BF4D-950E-4C9621CBDF53}"/>
                    </a:ext>
                  </a:extLst>
                </p14:cNvPr>
                <p14:cNvContentPartPr/>
                <p14:nvPr/>
              </p14:nvContentPartPr>
              <p14:xfrm>
                <a:off x="9328320" y="5668920"/>
                <a:ext cx="199080" cy="271080"/>
              </p14:xfrm>
            </p:contentPart>
          </mc:Choice>
          <mc:Fallback xmlns="">
            <p:pic>
              <p:nvPicPr>
                <p:cNvPr id="86" name="Рукописный ввод 85">
                  <a:extLst>
                    <a:ext uri="{FF2B5EF4-FFF2-40B4-BE49-F238E27FC236}">
                      <a16:creationId xmlns:a16="http://schemas.microsoft.com/office/drawing/2014/main" id="{2C5FC7D8-4884-BF4D-950E-4C9621CBDF53}"/>
                    </a:ext>
                  </a:extLst>
                </p:cNvPr>
                <p:cNvPicPr/>
                <p:nvPr/>
              </p:nvPicPr>
              <p:blipFill>
                <a:blip r:embed="rId55"/>
                <a:stretch>
                  <a:fillRect/>
                </a:stretch>
              </p:blipFill>
              <p:spPr>
                <a:xfrm>
                  <a:off x="9319320" y="5660280"/>
                  <a:ext cx="216720" cy="28872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88" name="Рукописный ввод 87">
                  <a:extLst>
                    <a:ext uri="{FF2B5EF4-FFF2-40B4-BE49-F238E27FC236}">
                      <a16:creationId xmlns:a16="http://schemas.microsoft.com/office/drawing/2014/main" id="{F8404532-4821-EF4B-9CD7-086A7445A750}"/>
                    </a:ext>
                  </a:extLst>
                </p14:cNvPr>
                <p14:cNvContentPartPr/>
                <p14:nvPr/>
              </p14:nvContentPartPr>
              <p14:xfrm>
                <a:off x="9590760" y="5686920"/>
                <a:ext cx="201960" cy="261720"/>
              </p14:xfrm>
            </p:contentPart>
          </mc:Choice>
          <mc:Fallback xmlns="">
            <p:pic>
              <p:nvPicPr>
                <p:cNvPr id="88" name="Рукописный ввод 87">
                  <a:extLst>
                    <a:ext uri="{FF2B5EF4-FFF2-40B4-BE49-F238E27FC236}">
                      <a16:creationId xmlns:a16="http://schemas.microsoft.com/office/drawing/2014/main" id="{F8404532-4821-EF4B-9CD7-086A7445A750}"/>
                    </a:ext>
                  </a:extLst>
                </p:cNvPr>
                <p:cNvPicPr/>
                <p:nvPr/>
              </p:nvPicPr>
              <p:blipFill>
                <a:blip r:embed="rId57"/>
                <a:stretch>
                  <a:fillRect/>
                </a:stretch>
              </p:blipFill>
              <p:spPr>
                <a:xfrm>
                  <a:off x="9582120" y="5677920"/>
                  <a:ext cx="219600"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90" name="Рукописный ввод 89">
                  <a:extLst>
                    <a:ext uri="{FF2B5EF4-FFF2-40B4-BE49-F238E27FC236}">
                      <a16:creationId xmlns:a16="http://schemas.microsoft.com/office/drawing/2014/main" id="{F2EE2AE8-C1CB-8C4E-A43D-904323CEE328}"/>
                    </a:ext>
                  </a:extLst>
                </p14:cNvPr>
                <p14:cNvContentPartPr/>
                <p14:nvPr/>
              </p14:nvContentPartPr>
              <p14:xfrm>
                <a:off x="9878760" y="5680800"/>
                <a:ext cx="219240" cy="298080"/>
              </p14:xfrm>
            </p:contentPart>
          </mc:Choice>
          <mc:Fallback xmlns="">
            <p:pic>
              <p:nvPicPr>
                <p:cNvPr id="90" name="Рукописный ввод 89">
                  <a:extLst>
                    <a:ext uri="{FF2B5EF4-FFF2-40B4-BE49-F238E27FC236}">
                      <a16:creationId xmlns:a16="http://schemas.microsoft.com/office/drawing/2014/main" id="{F2EE2AE8-C1CB-8C4E-A43D-904323CEE328}"/>
                    </a:ext>
                  </a:extLst>
                </p:cNvPr>
                <p:cNvPicPr/>
                <p:nvPr/>
              </p:nvPicPr>
              <p:blipFill>
                <a:blip r:embed="rId59"/>
                <a:stretch>
                  <a:fillRect/>
                </a:stretch>
              </p:blipFill>
              <p:spPr>
                <a:xfrm>
                  <a:off x="9869760" y="5671800"/>
                  <a:ext cx="236880" cy="31572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92" name="Рукописный ввод 91">
                  <a:extLst>
                    <a:ext uri="{FF2B5EF4-FFF2-40B4-BE49-F238E27FC236}">
                      <a16:creationId xmlns:a16="http://schemas.microsoft.com/office/drawing/2014/main" id="{06510247-6A98-F74F-A9A2-9E6771DFFC0F}"/>
                    </a:ext>
                  </a:extLst>
                </p14:cNvPr>
                <p14:cNvContentPartPr/>
                <p14:nvPr/>
              </p14:nvContentPartPr>
              <p14:xfrm>
                <a:off x="10192680" y="5718240"/>
                <a:ext cx="222480" cy="271800"/>
              </p14:xfrm>
            </p:contentPart>
          </mc:Choice>
          <mc:Fallback xmlns="">
            <p:pic>
              <p:nvPicPr>
                <p:cNvPr id="92" name="Рукописный ввод 91">
                  <a:extLst>
                    <a:ext uri="{FF2B5EF4-FFF2-40B4-BE49-F238E27FC236}">
                      <a16:creationId xmlns:a16="http://schemas.microsoft.com/office/drawing/2014/main" id="{06510247-6A98-F74F-A9A2-9E6771DFFC0F}"/>
                    </a:ext>
                  </a:extLst>
                </p:cNvPr>
                <p:cNvPicPr/>
                <p:nvPr/>
              </p:nvPicPr>
              <p:blipFill>
                <a:blip r:embed="rId61"/>
                <a:stretch>
                  <a:fillRect/>
                </a:stretch>
              </p:blipFill>
              <p:spPr>
                <a:xfrm>
                  <a:off x="10184040" y="5709240"/>
                  <a:ext cx="240120" cy="28944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94" name="Рукописный ввод 93">
                  <a:extLst>
                    <a:ext uri="{FF2B5EF4-FFF2-40B4-BE49-F238E27FC236}">
                      <a16:creationId xmlns:a16="http://schemas.microsoft.com/office/drawing/2014/main" id="{2E180B52-1403-A540-9292-C26367287006}"/>
                    </a:ext>
                  </a:extLst>
                </p14:cNvPr>
                <p14:cNvContentPartPr/>
                <p14:nvPr/>
              </p14:nvContentPartPr>
              <p14:xfrm>
                <a:off x="10517040" y="5745960"/>
                <a:ext cx="213120" cy="267480"/>
              </p14:xfrm>
            </p:contentPart>
          </mc:Choice>
          <mc:Fallback xmlns="">
            <p:pic>
              <p:nvPicPr>
                <p:cNvPr id="94" name="Рукописный ввод 93">
                  <a:extLst>
                    <a:ext uri="{FF2B5EF4-FFF2-40B4-BE49-F238E27FC236}">
                      <a16:creationId xmlns:a16="http://schemas.microsoft.com/office/drawing/2014/main" id="{2E180B52-1403-A540-9292-C26367287006}"/>
                    </a:ext>
                  </a:extLst>
                </p:cNvPr>
                <p:cNvPicPr/>
                <p:nvPr/>
              </p:nvPicPr>
              <p:blipFill>
                <a:blip r:embed="rId63"/>
                <a:stretch>
                  <a:fillRect/>
                </a:stretch>
              </p:blipFill>
              <p:spPr>
                <a:xfrm>
                  <a:off x="10508040" y="5737320"/>
                  <a:ext cx="230760" cy="28512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96" name="Рукописный ввод 95">
                  <a:extLst>
                    <a:ext uri="{FF2B5EF4-FFF2-40B4-BE49-F238E27FC236}">
                      <a16:creationId xmlns:a16="http://schemas.microsoft.com/office/drawing/2014/main" id="{D38D1FA6-E3B8-ED42-A307-73DF0C35ECCD}"/>
                    </a:ext>
                  </a:extLst>
                </p14:cNvPr>
                <p14:cNvContentPartPr/>
                <p14:nvPr/>
              </p14:nvContentPartPr>
              <p14:xfrm>
                <a:off x="10806840" y="5708880"/>
                <a:ext cx="272520" cy="302760"/>
              </p14:xfrm>
            </p:contentPart>
          </mc:Choice>
          <mc:Fallback xmlns="">
            <p:pic>
              <p:nvPicPr>
                <p:cNvPr id="96" name="Рукописный ввод 95">
                  <a:extLst>
                    <a:ext uri="{FF2B5EF4-FFF2-40B4-BE49-F238E27FC236}">
                      <a16:creationId xmlns:a16="http://schemas.microsoft.com/office/drawing/2014/main" id="{D38D1FA6-E3B8-ED42-A307-73DF0C35ECCD}"/>
                    </a:ext>
                  </a:extLst>
                </p:cNvPr>
                <p:cNvPicPr/>
                <p:nvPr/>
              </p:nvPicPr>
              <p:blipFill>
                <a:blip r:embed="rId65"/>
                <a:stretch>
                  <a:fillRect/>
                </a:stretch>
              </p:blipFill>
              <p:spPr>
                <a:xfrm>
                  <a:off x="10797840" y="5699880"/>
                  <a:ext cx="290160" cy="320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6">
            <p14:nvContentPartPr>
              <p14:cNvPr id="98" name="Рукописный ввод 97">
                <a:extLst>
                  <a:ext uri="{FF2B5EF4-FFF2-40B4-BE49-F238E27FC236}">
                    <a16:creationId xmlns:a16="http://schemas.microsoft.com/office/drawing/2014/main" id="{3037AC37-A7E2-C340-AC51-3C02049670BE}"/>
                  </a:ext>
                </a:extLst>
              </p14:cNvPr>
              <p14:cNvContentPartPr/>
              <p14:nvPr/>
            </p14:nvContentPartPr>
            <p14:xfrm>
              <a:off x="10861560" y="5403960"/>
              <a:ext cx="195840" cy="143640"/>
            </p14:xfrm>
          </p:contentPart>
        </mc:Choice>
        <mc:Fallback xmlns="">
          <p:pic>
            <p:nvPicPr>
              <p:cNvPr id="98" name="Рукописный ввод 97">
                <a:extLst>
                  <a:ext uri="{FF2B5EF4-FFF2-40B4-BE49-F238E27FC236}">
                    <a16:creationId xmlns:a16="http://schemas.microsoft.com/office/drawing/2014/main" id="{3037AC37-A7E2-C340-AC51-3C02049670BE}"/>
                  </a:ext>
                </a:extLst>
              </p:cNvPr>
              <p:cNvPicPr/>
              <p:nvPr/>
            </p:nvPicPr>
            <p:blipFill>
              <a:blip r:embed="rId67"/>
              <a:stretch>
                <a:fillRect/>
              </a:stretch>
            </p:blipFill>
            <p:spPr>
              <a:xfrm>
                <a:off x="10852560" y="5394960"/>
                <a:ext cx="21348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99" name="Рукописный ввод 98">
                <a:extLst>
                  <a:ext uri="{FF2B5EF4-FFF2-40B4-BE49-F238E27FC236}">
                    <a16:creationId xmlns:a16="http://schemas.microsoft.com/office/drawing/2014/main" id="{243CD78A-CA29-1D41-AA2C-0567BB3815E6}"/>
                  </a:ext>
                </a:extLst>
              </p14:cNvPr>
              <p14:cNvContentPartPr/>
              <p14:nvPr/>
            </p14:nvContentPartPr>
            <p14:xfrm>
              <a:off x="10907640" y="5051520"/>
              <a:ext cx="163800" cy="128880"/>
            </p14:xfrm>
          </p:contentPart>
        </mc:Choice>
        <mc:Fallback xmlns="">
          <p:pic>
            <p:nvPicPr>
              <p:cNvPr id="99" name="Рукописный ввод 98">
                <a:extLst>
                  <a:ext uri="{FF2B5EF4-FFF2-40B4-BE49-F238E27FC236}">
                    <a16:creationId xmlns:a16="http://schemas.microsoft.com/office/drawing/2014/main" id="{243CD78A-CA29-1D41-AA2C-0567BB3815E6}"/>
                  </a:ext>
                </a:extLst>
              </p:cNvPr>
              <p:cNvPicPr/>
              <p:nvPr/>
            </p:nvPicPr>
            <p:blipFill>
              <a:blip r:embed="rId69"/>
              <a:stretch>
                <a:fillRect/>
              </a:stretch>
            </p:blipFill>
            <p:spPr>
              <a:xfrm>
                <a:off x="10898640" y="5042520"/>
                <a:ext cx="18144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100" name="Рукописный ввод 99">
                <a:extLst>
                  <a:ext uri="{FF2B5EF4-FFF2-40B4-BE49-F238E27FC236}">
                    <a16:creationId xmlns:a16="http://schemas.microsoft.com/office/drawing/2014/main" id="{E54F8FA6-262A-1642-9BBF-9B9C35B27329}"/>
                  </a:ext>
                </a:extLst>
              </p14:cNvPr>
              <p14:cNvContentPartPr/>
              <p14:nvPr/>
            </p14:nvContentPartPr>
            <p14:xfrm>
              <a:off x="10978200" y="4775040"/>
              <a:ext cx="186120" cy="146880"/>
            </p14:xfrm>
          </p:contentPart>
        </mc:Choice>
        <mc:Fallback xmlns="">
          <p:pic>
            <p:nvPicPr>
              <p:cNvPr id="100" name="Рукописный ввод 99">
                <a:extLst>
                  <a:ext uri="{FF2B5EF4-FFF2-40B4-BE49-F238E27FC236}">
                    <a16:creationId xmlns:a16="http://schemas.microsoft.com/office/drawing/2014/main" id="{E54F8FA6-262A-1642-9BBF-9B9C35B27329}"/>
                  </a:ext>
                </a:extLst>
              </p:cNvPr>
              <p:cNvPicPr/>
              <p:nvPr/>
            </p:nvPicPr>
            <p:blipFill>
              <a:blip r:embed="rId71"/>
              <a:stretch>
                <a:fillRect/>
              </a:stretch>
            </p:blipFill>
            <p:spPr>
              <a:xfrm>
                <a:off x="10969200" y="4766400"/>
                <a:ext cx="203760" cy="164520"/>
              </a:xfrm>
              <a:prstGeom prst="rect">
                <a:avLst/>
              </a:prstGeom>
            </p:spPr>
          </p:pic>
        </mc:Fallback>
      </mc:AlternateContent>
    </p:spTree>
    <p:extLst>
      <p:ext uri="{BB962C8B-B14F-4D97-AF65-F5344CB8AC3E}">
        <p14:creationId xmlns:p14="http://schemas.microsoft.com/office/powerpoint/2010/main" val="1342967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4955574" y="-15240"/>
            <a:ext cx="3671071" cy="6873240"/>
          </a:xfrm>
          <a:solidFill>
            <a:srgbClr val="C70452"/>
          </a:solidFill>
        </p:spPr>
        <p:txBody>
          <a:bodyPr anchor="ctr">
            <a:normAutofit fontScale="90000"/>
          </a:bodyPr>
          <a:lstStyle/>
          <a:p>
            <a:pPr>
              <a:lnSpc>
                <a:spcPct val="100000"/>
              </a:lnSpc>
            </a:pP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r>
              <a:rPr lang="ru-UA" sz="3600" dirty="0">
                <a:solidFill>
                  <a:schemeClr val="bg1"/>
                </a:solidFill>
              </a:rPr>
              <a:t>Підготовка стулки</a:t>
            </a:r>
            <a:br>
              <a:rPr lang="ru-UA" sz="2000" dirty="0">
                <a:solidFill>
                  <a:schemeClr val="bg1"/>
                </a:solidFill>
              </a:rPr>
            </a:br>
            <a:br>
              <a:rPr lang="ru-UA" sz="2000" dirty="0">
                <a:solidFill>
                  <a:schemeClr val="bg1"/>
                </a:solidFill>
              </a:rPr>
            </a:br>
            <a:br>
              <a:rPr lang="ru-UA" sz="2000" dirty="0">
                <a:solidFill>
                  <a:schemeClr val="bg1"/>
                </a:solidFill>
              </a:rPr>
            </a:br>
            <a:r>
              <a:rPr lang="ru-UA" sz="2200" dirty="0">
                <a:solidFill>
                  <a:schemeClr val="bg1"/>
                </a:solidFill>
              </a:rPr>
              <a:t>1. </a:t>
            </a:r>
            <a:r>
              <a:rPr lang="uk-UA" sz="2400" dirty="0">
                <a:solidFill>
                  <a:schemeClr val="bg1"/>
                </a:solidFill>
              </a:rPr>
              <a:t>покласти стулку на рівний стіл</a:t>
            </a:r>
            <a:br>
              <a:rPr lang="uk-UA" sz="2400" dirty="0">
                <a:solidFill>
                  <a:schemeClr val="bg1"/>
                </a:solidFill>
              </a:rPr>
            </a:br>
            <a:br>
              <a:rPr lang="uk-UA" sz="2400" dirty="0">
                <a:solidFill>
                  <a:schemeClr val="bg1"/>
                </a:solidFill>
              </a:rPr>
            </a:br>
            <a:r>
              <a:rPr lang="uk-UA" sz="2400" dirty="0">
                <a:solidFill>
                  <a:schemeClr val="bg1"/>
                </a:solidFill>
              </a:rPr>
              <a:t>2. Пересвідчитись в коректності геометрії стулки!</a:t>
            </a:r>
            <a:br>
              <a:rPr lang="uk-UA" sz="2400" dirty="0">
                <a:solidFill>
                  <a:schemeClr val="bg1"/>
                </a:solidFill>
              </a:rPr>
            </a:br>
            <a:r>
              <a:rPr lang="uk-UA" sz="2200" dirty="0">
                <a:solidFill>
                  <a:schemeClr val="tx1"/>
                </a:solidFill>
              </a:rPr>
              <a:t>габарити</a:t>
            </a:r>
            <a:br>
              <a:rPr lang="uk-UA" sz="2200" dirty="0">
                <a:solidFill>
                  <a:schemeClr val="tx1"/>
                </a:solidFill>
              </a:rPr>
            </a:br>
            <a:r>
              <a:rPr lang="uk-UA" sz="2200" dirty="0">
                <a:solidFill>
                  <a:schemeClr val="tx1"/>
                </a:solidFill>
              </a:rPr>
              <a:t>діагоналі</a:t>
            </a:r>
            <a:br>
              <a:rPr lang="uk-UA" sz="2200" dirty="0">
                <a:solidFill>
                  <a:schemeClr val="tx1"/>
                </a:solidFill>
              </a:rPr>
            </a:br>
            <a:r>
              <a:rPr lang="uk-UA" sz="2200" dirty="0" err="1">
                <a:solidFill>
                  <a:schemeClr val="tx1"/>
                </a:solidFill>
              </a:rPr>
              <a:t>бочковидність</a:t>
            </a:r>
            <a:br>
              <a:rPr lang="uk-UA" sz="2400" dirty="0">
                <a:solidFill>
                  <a:schemeClr val="bg1"/>
                </a:solidFill>
              </a:rPr>
            </a:br>
            <a:br>
              <a:rPr lang="ru-UA" sz="2000" dirty="0">
                <a:solidFill>
                  <a:schemeClr val="tx1"/>
                </a:solidFill>
              </a:rPr>
            </a:br>
            <a:r>
              <a:rPr lang="ru-UA" sz="2200" dirty="0">
                <a:solidFill>
                  <a:schemeClr val="bg1"/>
                </a:solidFill>
              </a:rPr>
              <a:t>2. демонтувати рамний ущільнювач</a:t>
            </a:r>
            <a:br>
              <a:rPr lang="ru-UA" sz="2200" dirty="0">
                <a:solidFill>
                  <a:schemeClr val="bg1"/>
                </a:solidFill>
              </a:rPr>
            </a:br>
            <a:br>
              <a:rPr lang="ru-UA" sz="2200" dirty="0">
                <a:solidFill>
                  <a:schemeClr val="bg1"/>
                </a:solidFill>
              </a:rPr>
            </a:br>
            <a:r>
              <a:rPr lang="ru-UA" sz="2200" dirty="0">
                <a:solidFill>
                  <a:schemeClr val="bg1"/>
                </a:solidFill>
              </a:rPr>
              <a:t>3. зачистити кути</a:t>
            </a:r>
            <a:br>
              <a:rPr lang="ru-UA" sz="2200" dirty="0">
                <a:solidFill>
                  <a:schemeClr val="bg1"/>
                </a:solidFill>
              </a:rPr>
            </a:br>
            <a:br>
              <a:rPr lang="ru-UA" sz="2000" dirty="0">
                <a:solidFill>
                  <a:schemeClr val="tx1"/>
                </a:solidFill>
              </a:rPr>
            </a:br>
            <a:r>
              <a:rPr lang="ru-UA" sz="1800" dirty="0">
                <a:solidFill>
                  <a:schemeClr val="bg1"/>
                </a:solidFill>
              </a:rPr>
              <a:t> </a:t>
            </a:r>
            <a:br>
              <a:rPr lang="ru-UA" sz="2000" dirty="0">
                <a:solidFill>
                  <a:schemeClr val="bg1"/>
                </a:solidFill>
              </a:rPr>
            </a:br>
            <a:br>
              <a:rPr lang="ru-UA" sz="2100" dirty="0">
                <a:solidFill>
                  <a:schemeClr val="bg1"/>
                </a:solidFill>
              </a:rPr>
            </a:br>
            <a:br>
              <a:rPr lang="ru-UA" sz="2100" dirty="0">
                <a:solidFill>
                  <a:schemeClr val="bg1"/>
                </a:solidFill>
              </a:rPr>
            </a:br>
            <a:r>
              <a:rPr lang="ru-UA" sz="2100" dirty="0">
                <a:solidFill>
                  <a:schemeClr val="bg1"/>
                </a:solidFill>
              </a:rPr>
              <a:t> </a:t>
            </a:r>
            <a:br>
              <a:rPr lang="ru-UA" sz="2800" dirty="0">
                <a:solidFill>
                  <a:schemeClr val="bg1"/>
                </a:solidFill>
              </a:rPr>
            </a:br>
            <a:endParaRPr lang="ru-UA" dirty="0">
              <a:solidFill>
                <a:schemeClr val="tx1"/>
              </a:solidFill>
            </a:endParaRPr>
          </a:p>
        </p:txBody>
      </p:sp>
      <p:pic>
        <p:nvPicPr>
          <p:cNvPr id="9" name="Рисунок 8" descr="Изображение выглядит как текст, пол, внутренний&#10;&#10;Автоматически созданное описание">
            <a:extLst>
              <a:ext uri="{FF2B5EF4-FFF2-40B4-BE49-F238E27FC236}">
                <a16:creationId xmlns:a16="http://schemas.microsoft.com/office/drawing/2014/main" id="{7357B2DB-9CB5-E540-8833-6DDC57F4920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5488"/>
            <a:ext cx="4930740" cy="3337021"/>
          </a:xfrm>
          <a:prstGeom prst="rect">
            <a:avLst/>
          </a:prstGeom>
        </p:spPr>
      </p:pic>
      <p:pic>
        <p:nvPicPr>
          <p:cNvPr id="11" name="Рисунок 10" descr="Изображение выглядит как стена, внутренний, комната, сцена&#10;&#10;Автоматически созданное описание">
            <a:extLst>
              <a:ext uri="{FF2B5EF4-FFF2-40B4-BE49-F238E27FC236}">
                <a16:creationId xmlns:a16="http://schemas.microsoft.com/office/drawing/2014/main" id="{A21561FC-3777-A244-8F0D-0686D553A64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200000">
            <a:off x="836853" y="2779353"/>
            <a:ext cx="3226553" cy="4930740"/>
          </a:xfrm>
          <a:prstGeom prst="rect">
            <a:avLst/>
          </a:prstGeom>
        </p:spPr>
      </p:pic>
      <p:pic>
        <p:nvPicPr>
          <p:cNvPr id="14" name="Рисунок 13" descr="Изображение выглядит как внутренний&#10;&#10;Автоматически созданное описание">
            <a:extLst>
              <a:ext uri="{FF2B5EF4-FFF2-40B4-BE49-F238E27FC236}">
                <a16:creationId xmlns:a16="http://schemas.microsoft.com/office/drawing/2014/main" id="{791BE863-5D36-814F-A68E-58C85A3481D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611405" y="0"/>
            <a:ext cx="3580595" cy="6858000"/>
          </a:xfrm>
          <a:prstGeom prst="rect">
            <a:avLst/>
          </a:prstGeom>
        </p:spPr>
      </p:pic>
    </p:spTree>
    <p:extLst>
      <p:ext uri="{BB962C8B-B14F-4D97-AF65-F5344CB8AC3E}">
        <p14:creationId xmlns:p14="http://schemas.microsoft.com/office/powerpoint/2010/main" val="696677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E0DAD1-2972-474D-A6C3-F404986905EB}"/>
              </a:ext>
            </a:extLst>
          </p:cNvPr>
          <p:cNvSpPr>
            <a:spLocks noGrp="1"/>
          </p:cNvSpPr>
          <p:nvPr>
            <p:ph type="title"/>
          </p:nvPr>
        </p:nvSpPr>
        <p:spPr>
          <a:xfrm>
            <a:off x="3462054" y="-15240"/>
            <a:ext cx="5121071" cy="6873240"/>
          </a:xfrm>
          <a:solidFill>
            <a:srgbClr val="C70452"/>
          </a:solidFill>
        </p:spPr>
        <p:txBody>
          <a:bodyPr anchor="ctr">
            <a:normAutofit fontScale="90000"/>
          </a:bodyPr>
          <a:lstStyle/>
          <a:p>
            <a:pPr>
              <a:lnSpc>
                <a:spcPct val="100000"/>
              </a:lnSpc>
            </a:pP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br>
              <a:rPr lang="ru-UA" sz="2000" dirty="0">
                <a:solidFill>
                  <a:schemeClr val="bg1"/>
                </a:solidFill>
              </a:rPr>
            </a:br>
            <a:r>
              <a:rPr lang="ru-UA" sz="3600" dirty="0">
                <a:solidFill>
                  <a:schemeClr val="bg1"/>
                </a:solidFill>
              </a:rPr>
              <a:t>Підготовка стулки</a:t>
            </a:r>
            <a:br>
              <a:rPr lang="ru-UA" sz="2000" dirty="0">
                <a:solidFill>
                  <a:schemeClr val="bg1"/>
                </a:solidFill>
              </a:rPr>
            </a:br>
            <a:br>
              <a:rPr lang="ru-UA" sz="2000" dirty="0">
                <a:solidFill>
                  <a:schemeClr val="bg1"/>
                </a:solidFill>
              </a:rPr>
            </a:br>
            <a:br>
              <a:rPr lang="ru-UA" sz="2000" dirty="0">
                <a:solidFill>
                  <a:schemeClr val="bg1"/>
                </a:solidFill>
              </a:rPr>
            </a:br>
            <a:r>
              <a:rPr lang="ru-UA" sz="2000" dirty="0">
                <a:solidFill>
                  <a:schemeClr val="bg1"/>
                </a:solidFill>
              </a:rPr>
              <a:t>1. </a:t>
            </a:r>
            <a:r>
              <a:rPr lang="ru-UA" sz="2400" dirty="0">
                <a:solidFill>
                  <a:schemeClr val="bg1"/>
                </a:solidFill>
              </a:rPr>
              <a:t>очистити по периметру </a:t>
            </a:r>
            <a:r>
              <a:rPr lang="ru-UA" sz="2000" dirty="0">
                <a:solidFill>
                  <a:schemeClr val="tx1"/>
                </a:solidFill>
              </a:rPr>
              <a:t>(зазначені червоним зони) - </a:t>
            </a:r>
            <a:r>
              <a:rPr lang="pl-PL" sz="2400" b="1" dirty="0">
                <a:solidFill>
                  <a:schemeClr val="bg1"/>
                </a:solidFill>
              </a:rPr>
              <a:t>COSMO CL‐300.150</a:t>
            </a:r>
            <a:r>
              <a:rPr lang="uk-UA" sz="2400" b="1" dirty="0">
                <a:solidFill>
                  <a:schemeClr val="bg1"/>
                </a:solidFill>
              </a:rPr>
              <a:t> </a:t>
            </a:r>
            <a:r>
              <a:rPr lang="uk-UA" sz="2000" b="1" dirty="0">
                <a:solidFill>
                  <a:schemeClr val="tx1"/>
                </a:solidFill>
              </a:rPr>
              <a:t>(</a:t>
            </a:r>
            <a:r>
              <a:rPr lang="uk-UA" sz="2000" dirty="0">
                <a:solidFill>
                  <a:schemeClr val="tx1"/>
                </a:solidFill>
              </a:rPr>
              <a:t>безворсовою тканиною </a:t>
            </a:r>
            <a:r>
              <a:rPr lang="uk-UA" sz="2000" b="1" dirty="0">
                <a:solidFill>
                  <a:schemeClr val="tx1"/>
                </a:solidFill>
              </a:rPr>
              <a:t>).</a:t>
            </a:r>
            <a:r>
              <a:rPr lang="ru-UA" sz="2000" dirty="0">
                <a:solidFill>
                  <a:schemeClr val="tx1"/>
                </a:solidFill>
              </a:rPr>
              <a:t> </a:t>
            </a:r>
            <a:br>
              <a:rPr lang="ru-UA" sz="2000" dirty="0">
                <a:solidFill>
                  <a:schemeClr val="tx1"/>
                </a:solidFill>
              </a:rPr>
            </a:br>
            <a:r>
              <a:rPr lang="ru-UA" sz="2200" dirty="0">
                <a:solidFill>
                  <a:schemeClr val="bg1"/>
                </a:solidFill>
              </a:rPr>
              <a:t>2. зачекати висихання очисника</a:t>
            </a:r>
            <a:br>
              <a:rPr lang="ru-UA" sz="2200" dirty="0">
                <a:solidFill>
                  <a:schemeClr val="bg1"/>
                </a:solidFill>
              </a:rPr>
            </a:br>
            <a:r>
              <a:rPr lang="ru-UA" sz="2200" dirty="0">
                <a:solidFill>
                  <a:schemeClr val="bg1"/>
                </a:solidFill>
              </a:rPr>
              <a:t>3. нанести стрічку 2,0 мм </a:t>
            </a:r>
            <a:r>
              <a:rPr lang="ru-UA" sz="2000" dirty="0">
                <a:solidFill>
                  <a:schemeClr val="tx1"/>
                </a:solidFill>
              </a:rPr>
              <a:t>в зоні рамного ущільнення </a:t>
            </a:r>
            <a:br>
              <a:rPr lang="ru-UA" sz="2200" dirty="0">
                <a:solidFill>
                  <a:schemeClr val="bg1"/>
                </a:solidFill>
              </a:rPr>
            </a:br>
            <a:r>
              <a:rPr lang="ru-UA" sz="2200" dirty="0">
                <a:solidFill>
                  <a:schemeClr val="bg1"/>
                </a:solidFill>
              </a:rPr>
              <a:t>4. прокатати стрічку роликом</a:t>
            </a:r>
            <a:br>
              <a:rPr lang="ru-UA" sz="2200" dirty="0">
                <a:solidFill>
                  <a:schemeClr val="bg1"/>
                </a:solidFill>
              </a:rPr>
            </a:br>
            <a:br>
              <a:rPr lang="ru-UA" sz="2200" dirty="0">
                <a:solidFill>
                  <a:schemeClr val="bg1"/>
                </a:solidFill>
              </a:rPr>
            </a:br>
            <a:r>
              <a:rPr lang="ru-UA" sz="2200" dirty="0">
                <a:solidFill>
                  <a:schemeClr val="bg1"/>
                </a:solidFill>
              </a:rPr>
              <a:t>5. Протерти активатором</a:t>
            </a:r>
            <a:r>
              <a:rPr lang="pl-PL" sz="2000" b="1" dirty="0">
                <a:solidFill>
                  <a:schemeClr val="bg1"/>
                </a:solidFill>
              </a:rPr>
              <a:t> </a:t>
            </a:r>
            <a:r>
              <a:rPr lang="pl-PL" sz="2200" b="1" dirty="0">
                <a:solidFill>
                  <a:schemeClr val="bg1"/>
                </a:solidFill>
              </a:rPr>
              <a:t>COSMO CL‐3</a:t>
            </a:r>
            <a:r>
              <a:rPr lang="uk-UA" sz="2200" b="1" dirty="0">
                <a:solidFill>
                  <a:schemeClr val="bg1"/>
                </a:solidFill>
              </a:rPr>
              <a:t>1</a:t>
            </a:r>
            <a:r>
              <a:rPr lang="pl-PL" sz="2200" b="1" dirty="0">
                <a:solidFill>
                  <a:schemeClr val="bg1"/>
                </a:solidFill>
              </a:rPr>
              <a:t>0.1</a:t>
            </a:r>
            <a:r>
              <a:rPr lang="uk-UA" sz="2200" b="1" dirty="0">
                <a:solidFill>
                  <a:schemeClr val="bg1"/>
                </a:solidFill>
              </a:rPr>
              <a:t>1</a:t>
            </a:r>
            <a:r>
              <a:rPr lang="pl-PL" sz="2200" b="1" dirty="0">
                <a:solidFill>
                  <a:schemeClr val="bg1"/>
                </a:solidFill>
              </a:rPr>
              <a:t>0</a:t>
            </a:r>
            <a:r>
              <a:rPr lang="ru-UA" sz="2700" dirty="0">
                <a:solidFill>
                  <a:schemeClr val="bg1"/>
                </a:solidFill>
              </a:rPr>
              <a:t> </a:t>
            </a:r>
            <a:r>
              <a:rPr lang="ru-UA" sz="2200" dirty="0">
                <a:solidFill>
                  <a:schemeClr val="bg1"/>
                </a:solidFill>
              </a:rPr>
              <a:t>зону вклейки панелі                       </a:t>
            </a:r>
            <a:r>
              <a:rPr lang="ru-UA" sz="2000" dirty="0">
                <a:solidFill>
                  <a:schemeClr val="tx1"/>
                </a:solidFill>
              </a:rPr>
              <a:t>зазначено синім</a:t>
            </a:r>
            <a:br>
              <a:rPr lang="ru-UA" sz="2000" dirty="0">
                <a:solidFill>
                  <a:schemeClr val="tx1"/>
                </a:solidFill>
              </a:rPr>
            </a:br>
            <a:r>
              <a:rPr lang="ru-UA" sz="2000" dirty="0">
                <a:solidFill>
                  <a:schemeClr val="tx1"/>
                </a:solidFill>
              </a:rPr>
              <a:t>для активатора використати іншу тканину</a:t>
            </a:r>
            <a:br>
              <a:rPr lang="ru-UA" sz="2000" dirty="0">
                <a:solidFill>
                  <a:schemeClr val="bg1"/>
                </a:solidFill>
              </a:rPr>
            </a:br>
            <a:br>
              <a:rPr lang="ru-UA" sz="2000" dirty="0">
                <a:solidFill>
                  <a:schemeClr val="tx1"/>
                </a:solidFill>
              </a:rPr>
            </a:br>
            <a:r>
              <a:rPr lang="ru-UA" sz="1800" dirty="0">
                <a:solidFill>
                  <a:schemeClr val="bg1"/>
                </a:solidFill>
              </a:rPr>
              <a:t> </a:t>
            </a:r>
            <a:br>
              <a:rPr lang="ru-UA" sz="2000" dirty="0">
                <a:solidFill>
                  <a:schemeClr val="bg1"/>
                </a:solidFill>
              </a:rPr>
            </a:br>
            <a:br>
              <a:rPr lang="ru-UA" sz="2100" dirty="0">
                <a:solidFill>
                  <a:schemeClr val="bg1"/>
                </a:solidFill>
              </a:rPr>
            </a:br>
            <a:br>
              <a:rPr lang="ru-UA" sz="2100" dirty="0">
                <a:solidFill>
                  <a:schemeClr val="bg1"/>
                </a:solidFill>
              </a:rPr>
            </a:br>
            <a:r>
              <a:rPr lang="ru-UA" sz="2100" dirty="0">
                <a:solidFill>
                  <a:schemeClr val="bg1"/>
                </a:solidFill>
              </a:rPr>
              <a:t> </a:t>
            </a:r>
            <a:br>
              <a:rPr lang="ru-UA" sz="2800" dirty="0">
                <a:solidFill>
                  <a:schemeClr val="bg1"/>
                </a:solidFill>
              </a:rPr>
            </a:br>
            <a:endParaRPr lang="ru-UA" dirty="0">
              <a:solidFill>
                <a:schemeClr val="tx1"/>
              </a:solidFill>
            </a:endParaRPr>
          </a:p>
        </p:txBody>
      </p:sp>
      <p:pic>
        <p:nvPicPr>
          <p:cNvPr id="5" name="Рисунок 4" descr="Изображение выглядит как текст, внутренний, рабочий стол&#10;&#10;Автоматически созданное описание">
            <a:extLst>
              <a:ext uri="{FF2B5EF4-FFF2-40B4-BE49-F238E27FC236}">
                <a16:creationId xmlns:a16="http://schemas.microsoft.com/office/drawing/2014/main" id="{E9B1623F-A597-714C-A5E8-11A37B2D7BA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614"/>
            <a:ext cx="3442078" cy="2284386"/>
          </a:xfrm>
          <a:prstGeom prst="rect">
            <a:avLst/>
          </a:prstGeom>
        </p:spPr>
      </p:pic>
      <p:pic>
        <p:nvPicPr>
          <p:cNvPr id="9" name="Рисунок 8" descr="Изображение выглядит как человек, внутренний, мужчина&#10;&#10;Автоматически созданное описание">
            <a:extLst>
              <a:ext uri="{FF2B5EF4-FFF2-40B4-BE49-F238E27FC236}">
                <a16:creationId xmlns:a16="http://schemas.microsoft.com/office/drawing/2014/main" id="{B090BECA-A24D-D543-B0A7-F881909E682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2286000"/>
            <a:ext cx="3442079" cy="1984257"/>
          </a:xfrm>
          <a:prstGeom prst="rect">
            <a:avLst/>
          </a:prstGeom>
        </p:spPr>
      </p:pic>
      <p:pic>
        <p:nvPicPr>
          <p:cNvPr id="11" name="Рисунок 10" descr="Изображение выглядит как человек, внутренний, рука, желтый&#10;&#10;Автоматически созданное описание">
            <a:extLst>
              <a:ext uri="{FF2B5EF4-FFF2-40B4-BE49-F238E27FC236}">
                <a16:creationId xmlns:a16="http://schemas.microsoft.com/office/drawing/2014/main" id="{3FB9BA30-E3AF-B943-A67B-48B0327F353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430260" y="3830941"/>
            <a:ext cx="2581559" cy="3442079"/>
          </a:xfrm>
          <a:prstGeom prst="rect">
            <a:avLst/>
          </a:prstGeom>
        </p:spPr>
      </p:pic>
      <mc:AlternateContent xmlns:mc="http://schemas.openxmlformats.org/markup-compatibility/2006" xmlns:p14="http://schemas.microsoft.com/office/powerpoint/2010/main">
        <mc:Choice Requires="p14">
          <p:contentPart p14:bwMode="auto" r:id="rId6">
            <p14:nvContentPartPr>
              <p14:cNvPr id="12" name="Рукописный ввод 11">
                <a:extLst>
                  <a:ext uri="{FF2B5EF4-FFF2-40B4-BE49-F238E27FC236}">
                    <a16:creationId xmlns:a16="http://schemas.microsoft.com/office/drawing/2014/main" id="{87979435-8E1A-7C44-AEAE-66368EA742B5}"/>
                  </a:ext>
                </a:extLst>
              </p14:cNvPr>
              <p14:cNvContentPartPr/>
              <p14:nvPr/>
            </p14:nvContentPartPr>
            <p14:xfrm>
              <a:off x="1484640" y="1350720"/>
              <a:ext cx="360" cy="360"/>
            </p14:xfrm>
          </p:contentPart>
        </mc:Choice>
        <mc:Fallback xmlns="">
          <p:pic>
            <p:nvPicPr>
              <p:cNvPr id="12" name="Рукописный ввод 11">
                <a:extLst>
                  <a:ext uri="{FF2B5EF4-FFF2-40B4-BE49-F238E27FC236}">
                    <a16:creationId xmlns:a16="http://schemas.microsoft.com/office/drawing/2014/main" id="{87979435-8E1A-7C44-AEAE-66368EA742B5}"/>
                  </a:ext>
                </a:extLst>
              </p:cNvPr>
              <p:cNvPicPr/>
              <p:nvPr/>
            </p:nvPicPr>
            <p:blipFill>
              <a:blip r:embed="rId7"/>
              <a:stretch>
                <a:fillRect/>
              </a:stretch>
            </p:blipFill>
            <p:spPr>
              <a:xfrm>
                <a:off x="1476000" y="13417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4" name="Рукописный ввод 13">
                <a:extLst>
                  <a:ext uri="{FF2B5EF4-FFF2-40B4-BE49-F238E27FC236}">
                    <a16:creationId xmlns:a16="http://schemas.microsoft.com/office/drawing/2014/main" id="{0B2AE6D5-843A-FF4C-BDE4-8C744CB5D960}"/>
                  </a:ext>
                </a:extLst>
              </p14:cNvPr>
              <p14:cNvContentPartPr/>
              <p14:nvPr/>
            </p14:nvContentPartPr>
            <p14:xfrm>
              <a:off x="1469520" y="1353960"/>
              <a:ext cx="751680" cy="558000"/>
            </p14:xfrm>
          </p:contentPart>
        </mc:Choice>
        <mc:Fallback xmlns="">
          <p:pic>
            <p:nvPicPr>
              <p:cNvPr id="14" name="Рукописный ввод 13">
                <a:extLst>
                  <a:ext uri="{FF2B5EF4-FFF2-40B4-BE49-F238E27FC236}">
                    <a16:creationId xmlns:a16="http://schemas.microsoft.com/office/drawing/2014/main" id="{0B2AE6D5-843A-FF4C-BDE4-8C744CB5D960}"/>
                  </a:ext>
                </a:extLst>
              </p:cNvPr>
              <p:cNvPicPr/>
              <p:nvPr/>
            </p:nvPicPr>
            <p:blipFill>
              <a:blip r:embed="rId9"/>
              <a:stretch>
                <a:fillRect/>
              </a:stretch>
            </p:blipFill>
            <p:spPr>
              <a:xfrm>
                <a:off x="1460880" y="1344960"/>
                <a:ext cx="769320" cy="5756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 name="Рукописный ввод 15">
                <a:extLst>
                  <a:ext uri="{FF2B5EF4-FFF2-40B4-BE49-F238E27FC236}">
                    <a16:creationId xmlns:a16="http://schemas.microsoft.com/office/drawing/2014/main" id="{984A59EB-467D-AE48-8591-A1D7F1C93585}"/>
                  </a:ext>
                </a:extLst>
              </p14:cNvPr>
              <p14:cNvContentPartPr/>
              <p14:nvPr/>
            </p14:nvContentPartPr>
            <p14:xfrm>
              <a:off x="1453320" y="864360"/>
              <a:ext cx="179640" cy="95400"/>
            </p14:xfrm>
          </p:contentPart>
        </mc:Choice>
        <mc:Fallback xmlns="">
          <p:pic>
            <p:nvPicPr>
              <p:cNvPr id="16" name="Рукописный ввод 15">
                <a:extLst>
                  <a:ext uri="{FF2B5EF4-FFF2-40B4-BE49-F238E27FC236}">
                    <a16:creationId xmlns:a16="http://schemas.microsoft.com/office/drawing/2014/main" id="{984A59EB-467D-AE48-8591-A1D7F1C93585}"/>
                  </a:ext>
                </a:extLst>
              </p:cNvPr>
              <p:cNvPicPr/>
              <p:nvPr/>
            </p:nvPicPr>
            <p:blipFill>
              <a:blip r:embed="rId11"/>
              <a:stretch>
                <a:fillRect/>
              </a:stretch>
            </p:blipFill>
            <p:spPr>
              <a:xfrm>
                <a:off x="1444680" y="855720"/>
                <a:ext cx="197280" cy="113040"/>
              </a:xfrm>
              <a:prstGeom prst="rect">
                <a:avLst/>
              </a:prstGeom>
            </p:spPr>
          </p:pic>
        </mc:Fallback>
      </mc:AlternateContent>
      <p:grpSp>
        <p:nvGrpSpPr>
          <p:cNvPr id="28" name="Группа 27">
            <a:extLst>
              <a:ext uri="{FF2B5EF4-FFF2-40B4-BE49-F238E27FC236}">
                <a16:creationId xmlns:a16="http://schemas.microsoft.com/office/drawing/2014/main" id="{02A29B0C-66B2-A149-BAAD-318BFE8653E1}"/>
              </a:ext>
            </a:extLst>
          </p:cNvPr>
          <p:cNvGrpSpPr/>
          <p:nvPr/>
        </p:nvGrpSpPr>
        <p:grpSpPr>
          <a:xfrm>
            <a:off x="1632600" y="842400"/>
            <a:ext cx="833760" cy="268200"/>
            <a:chOff x="1632600" y="842400"/>
            <a:chExt cx="833760" cy="268200"/>
          </a:xfrm>
        </p:grpSpPr>
        <mc:AlternateContent xmlns:mc="http://schemas.openxmlformats.org/markup-compatibility/2006" xmlns:p14="http://schemas.microsoft.com/office/powerpoint/2010/main">
          <mc:Choice Requires="p14">
            <p:contentPart p14:bwMode="auto" r:id="rId12">
              <p14:nvContentPartPr>
                <p14:cNvPr id="17" name="Рукописный ввод 16">
                  <a:extLst>
                    <a:ext uri="{FF2B5EF4-FFF2-40B4-BE49-F238E27FC236}">
                      <a16:creationId xmlns:a16="http://schemas.microsoft.com/office/drawing/2014/main" id="{AFEFAC30-08DA-384B-B924-2840E9201B22}"/>
                    </a:ext>
                  </a:extLst>
                </p14:cNvPr>
                <p14:cNvContentPartPr/>
                <p14:nvPr/>
              </p14:nvContentPartPr>
              <p14:xfrm>
                <a:off x="1632600" y="856800"/>
                <a:ext cx="184680" cy="111960"/>
              </p14:xfrm>
            </p:contentPart>
          </mc:Choice>
          <mc:Fallback xmlns="">
            <p:pic>
              <p:nvPicPr>
                <p:cNvPr id="17" name="Рукописный ввод 16">
                  <a:extLst>
                    <a:ext uri="{FF2B5EF4-FFF2-40B4-BE49-F238E27FC236}">
                      <a16:creationId xmlns:a16="http://schemas.microsoft.com/office/drawing/2014/main" id="{AFEFAC30-08DA-384B-B924-2840E9201B22}"/>
                    </a:ext>
                  </a:extLst>
                </p:cNvPr>
                <p:cNvPicPr/>
                <p:nvPr/>
              </p:nvPicPr>
              <p:blipFill>
                <a:blip r:embed="rId13"/>
                <a:stretch>
                  <a:fillRect/>
                </a:stretch>
              </p:blipFill>
              <p:spPr>
                <a:xfrm>
                  <a:off x="1623600" y="848160"/>
                  <a:ext cx="20232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8" name="Рукописный ввод 17">
                  <a:extLst>
                    <a:ext uri="{FF2B5EF4-FFF2-40B4-BE49-F238E27FC236}">
                      <a16:creationId xmlns:a16="http://schemas.microsoft.com/office/drawing/2014/main" id="{B1967D30-20EB-864F-8D77-077681EE7DCE}"/>
                    </a:ext>
                  </a:extLst>
                </p14:cNvPr>
                <p14:cNvContentPartPr/>
                <p14:nvPr/>
              </p14:nvContentPartPr>
              <p14:xfrm>
                <a:off x="1854720" y="842400"/>
                <a:ext cx="229680" cy="132120"/>
              </p14:xfrm>
            </p:contentPart>
          </mc:Choice>
          <mc:Fallback xmlns="">
            <p:pic>
              <p:nvPicPr>
                <p:cNvPr id="18" name="Рукописный ввод 17">
                  <a:extLst>
                    <a:ext uri="{FF2B5EF4-FFF2-40B4-BE49-F238E27FC236}">
                      <a16:creationId xmlns:a16="http://schemas.microsoft.com/office/drawing/2014/main" id="{B1967D30-20EB-864F-8D77-077681EE7DCE}"/>
                    </a:ext>
                  </a:extLst>
                </p:cNvPr>
                <p:cNvPicPr/>
                <p:nvPr/>
              </p:nvPicPr>
              <p:blipFill>
                <a:blip r:embed="rId15"/>
                <a:stretch>
                  <a:fillRect/>
                </a:stretch>
              </p:blipFill>
              <p:spPr>
                <a:xfrm>
                  <a:off x="1845720" y="833400"/>
                  <a:ext cx="24732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0" name="Рукописный ввод 19">
                  <a:extLst>
                    <a:ext uri="{FF2B5EF4-FFF2-40B4-BE49-F238E27FC236}">
                      <a16:creationId xmlns:a16="http://schemas.microsoft.com/office/drawing/2014/main" id="{DAC6B3BA-4F1A-D04D-8A58-988A1BB1E279}"/>
                    </a:ext>
                  </a:extLst>
                </p14:cNvPr>
                <p14:cNvContentPartPr/>
                <p14:nvPr/>
              </p14:nvContentPartPr>
              <p14:xfrm>
                <a:off x="2125080" y="856800"/>
                <a:ext cx="270000" cy="120600"/>
              </p14:xfrm>
            </p:contentPart>
          </mc:Choice>
          <mc:Fallback xmlns="">
            <p:pic>
              <p:nvPicPr>
                <p:cNvPr id="20" name="Рукописный ввод 19">
                  <a:extLst>
                    <a:ext uri="{FF2B5EF4-FFF2-40B4-BE49-F238E27FC236}">
                      <a16:creationId xmlns:a16="http://schemas.microsoft.com/office/drawing/2014/main" id="{DAC6B3BA-4F1A-D04D-8A58-988A1BB1E279}"/>
                    </a:ext>
                  </a:extLst>
                </p:cNvPr>
                <p:cNvPicPr/>
                <p:nvPr/>
              </p:nvPicPr>
              <p:blipFill>
                <a:blip r:embed="rId17"/>
                <a:stretch>
                  <a:fillRect/>
                </a:stretch>
              </p:blipFill>
              <p:spPr>
                <a:xfrm>
                  <a:off x="2116080" y="847800"/>
                  <a:ext cx="287640" cy="1382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4" name="Рукописный ввод 23">
                  <a:extLst>
                    <a:ext uri="{FF2B5EF4-FFF2-40B4-BE49-F238E27FC236}">
                      <a16:creationId xmlns:a16="http://schemas.microsoft.com/office/drawing/2014/main" id="{44EEA69A-D393-2149-A624-E5C297E309BF}"/>
                    </a:ext>
                  </a:extLst>
                </p14:cNvPr>
                <p14:cNvContentPartPr/>
                <p14:nvPr/>
              </p14:nvContentPartPr>
              <p14:xfrm>
                <a:off x="2293920" y="993960"/>
                <a:ext cx="168480" cy="116640"/>
              </p14:xfrm>
            </p:contentPart>
          </mc:Choice>
          <mc:Fallback xmlns="">
            <p:pic>
              <p:nvPicPr>
                <p:cNvPr id="24" name="Рукописный ввод 23">
                  <a:extLst>
                    <a:ext uri="{FF2B5EF4-FFF2-40B4-BE49-F238E27FC236}">
                      <a16:creationId xmlns:a16="http://schemas.microsoft.com/office/drawing/2014/main" id="{44EEA69A-D393-2149-A624-E5C297E309BF}"/>
                    </a:ext>
                  </a:extLst>
                </p:cNvPr>
                <p:cNvPicPr/>
                <p:nvPr/>
              </p:nvPicPr>
              <p:blipFill>
                <a:blip r:embed="rId19"/>
                <a:stretch>
                  <a:fillRect/>
                </a:stretch>
              </p:blipFill>
              <p:spPr>
                <a:xfrm>
                  <a:off x="2284920" y="984960"/>
                  <a:ext cx="18612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6" name="Рукописный ввод 25">
                  <a:extLst>
                    <a:ext uri="{FF2B5EF4-FFF2-40B4-BE49-F238E27FC236}">
                      <a16:creationId xmlns:a16="http://schemas.microsoft.com/office/drawing/2014/main" id="{A5B1B155-4405-8747-8A1A-056A0261445E}"/>
                    </a:ext>
                  </a:extLst>
                </p14:cNvPr>
                <p14:cNvContentPartPr/>
                <p14:nvPr/>
              </p14:nvContentPartPr>
              <p14:xfrm>
                <a:off x="2466000" y="990000"/>
                <a:ext cx="360" cy="360"/>
              </p14:xfrm>
            </p:contentPart>
          </mc:Choice>
          <mc:Fallback xmlns="">
            <p:pic>
              <p:nvPicPr>
                <p:cNvPr id="26" name="Рукописный ввод 25">
                  <a:extLst>
                    <a:ext uri="{FF2B5EF4-FFF2-40B4-BE49-F238E27FC236}">
                      <a16:creationId xmlns:a16="http://schemas.microsoft.com/office/drawing/2014/main" id="{A5B1B155-4405-8747-8A1A-056A0261445E}"/>
                    </a:ext>
                  </a:extLst>
                </p:cNvPr>
                <p:cNvPicPr/>
                <p:nvPr/>
              </p:nvPicPr>
              <p:blipFill>
                <a:blip r:embed="rId7"/>
                <a:stretch>
                  <a:fillRect/>
                </a:stretch>
              </p:blipFill>
              <p:spPr>
                <a:xfrm>
                  <a:off x="2457000" y="981000"/>
                  <a:ext cx="18000" cy="18000"/>
                </a:xfrm>
                <a:prstGeom prst="rect">
                  <a:avLst/>
                </a:prstGeom>
              </p:spPr>
            </p:pic>
          </mc:Fallback>
        </mc:AlternateContent>
      </p:grpSp>
      <p:grpSp>
        <p:nvGrpSpPr>
          <p:cNvPr id="37" name="Группа 36">
            <a:extLst>
              <a:ext uri="{FF2B5EF4-FFF2-40B4-BE49-F238E27FC236}">
                <a16:creationId xmlns:a16="http://schemas.microsoft.com/office/drawing/2014/main" id="{0620C4E9-CF5B-9843-B96C-9A0B08A01D13}"/>
              </a:ext>
            </a:extLst>
          </p:cNvPr>
          <p:cNvGrpSpPr/>
          <p:nvPr/>
        </p:nvGrpSpPr>
        <p:grpSpPr>
          <a:xfrm>
            <a:off x="2342160" y="1111320"/>
            <a:ext cx="576360" cy="689760"/>
            <a:chOff x="2342160" y="1111320"/>
            <a:chExt cx="576360" cy="689760"/>
          </a:xfrm>
        </p:grpSpPr>
        <mc:AlternateContent xmlns:mc="http://schemas.openxmlformats.org/markup-compatibility/2006" xmlns:p14="http://schemas.microsoft.com/office/powerpoint/2010/main">
          <mc:Choice Requires="p14">
            <p:contentPart p14:bwMode="auto" r:id="rId21">
              <p14:nvContentPartPr>
                <p14:cNvPr id="29" name="Рукописный ввод 28">
                  <a:extLst>
                    <a:ext uri="{FF2B5EF4-FFF2-40B4-BE49-F238E27FC236}">
                      <a16:creationId xmlns:a16="http://schemas.microsoft.com/office/drawing/2014/main" id="{38F811A8-ECBE-2D4F-94A4-6E0A3F82071F}"/>
                    </a:ext>
                  </a:extLst>
                </p14:cNvPr>
                <p14:cNvContentPartPr/>
                <p14:nvPr/>
              </p14:nvContentPartPr>
              <p14:xfrm>
                <a:off x="2342160" y="1111320"/>
                <a:ext cx="246960" cy="157320"/>
              </p14:xfrm>
            </p:contentPart>
          </mc:Choice>
          <mc:Fallback xmlns="">
            <p:pic>
              <p:nvPicPr>
                <p:cNvPr id="29" name="Рукописный ввод 28">
                  <a:extLst>
                    <a:ext uri="{FF2B5EF4-FFF2-40B4-BE49-F238E27FC236}">
                      <a16:creationId xmlns:a16="http://schemas.microsoft.com/office/drawing/2014/main" id="{38F811A8-ECBE-2D4F-94A4-6E0A3F82071F}"/>
                    </a:ext>
                  </a:extLst>
                </p:cNvPr>
                <p:cNvPicPr/>
                <p:nvPr/>
              </p:nvPicPr>
              <p:blipFill>
                <a:blip r:embed="rId22"/>
                <a:stretch>
                  <a:fillRect/>
                </a:stretch>
              </p:blipFill>
              <p:spPr>
                <a:xfrm>
                  <a:off x="2333160" y="1102680"/>
                  <a:ext cx="26460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1" name="Рукописный ввод 30">
                  <a:extLst>
                    <a:ext uri="{FF2B5EF4-FFF2-40B4-BE49-F238E27FC236}">
                      <a16:creationId xmlns:a16="http://schemas.microsoft.com/office/drawing/2014/main" id="{3C0F6F3D-1DF5-2540-A3AE-0E13E1BA1563}"/>
                    </a:ext>
                  </a:extLst>
                </p14:cNvPr>
                <p14:cNvContentPartPr/>
                <p14:nvPr/>
              </p14:nvContentPartPr>
              <p14:xfrm>
                <a:off x="2444400" y="1271520"/>
                <a:ext cx="263880" cy="152280"/>
              </p14:xfrm>
            </p:contentPart>
          </mc:Choice>
          <mc:Fallback xmlns="">
            <p:pic>
              <p:nvPicPr>
                <p:cNvPr id="31" name="Рукописный ввод 30">
                  <a:extLst>
                    <a:ext uri="{FF2B5EF4-FFF2-40B4-BE49-F238E27FC236}">
                      <a16:creationId xmlns:a16="http://schemas.microsoft.com/office/drawing/2014/main" id="{3C0F6F3D-1DF5-2540-A3AE-0E13E1BA1563}"/>
                    </a:ext>
                  </a:extLst>
                </p:cNvPr>
                <p:cNvPicPr/>
                <p:nvPr/>
              </p:nvPicPr>
              <p:blipFill>
                <a:blip r:embed="rId24"/>
                <a:stretch>
                  <a:fillRect/>
                </a:stretch>
              </p:blipFill>
              <p:spPr>
                <a:xfrm>
                  <a:off x="2435400" y="1262520"/>
                  <a:ext cx="281520" cy="1699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3" name="Рукописный ввод 32">
                  <a:extLst>
                    <a:ext uri="{FF2B5EF4-FFF2-40B4-BE49-F238E27FC236}">
                      <a16:creationId xmlns:a16="http://schemas.microsoft.com/office/drawing/2014/main" id="{D36EEC32-E51A-9B4A-A379-950FFEF7E9CB}"/>
                    </a:ext>
                  </a:extLst>
                </p14:cNvPr>
                <p14:cNvContentPartPr/>
                <p14:nvPr/>
              </p14:nvContentPartPr>
              <p14:xfrm>
                <a:off x="2503800" y="1443240"/>
                <a:ext cx="284400" cy="150840"/>
              </p14:xfrm>
            </p:contentPart>
          </mc:Choice>
          <mc:Fallback xmlns="">
            <p:pic>
              <p:nvPicPr>
                <p:cNvPr id="33" name="Рукописный ввод 32">
                  <a:extLst>
                    <a:ext uri="{FF2B5EF4-FFF2-40B4-BE49-F238E27FC236}">
                      <a16:creationId xmlns:a16="http://schemas.microsoft.com/office/drawing/2014/main" id="{D36EEC32-E51A-9B4A-A379-950FFEF7E9CB}"/>
                    </a:ext>
                  </a:extLst>
                </p:cNvPr>
                <p:cNvPicPr/>
                <p:nvPr/>
              </p:nvPicPr>
              <p:blipFill>
                <a:blip r:embed="rId26"/>
                <a:stretch>
                  <a:fillRect/>
                </a:stretch>
              </p:blipFill>
              <p:spPr>
                <a:xfrm>
                  <a:off x="2495160" y="1434600"/>
                  <a:ext cx="30204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4" name="Рукописный ввод 33">
                  <a:extLst>
                    <a:ext uri="{FF2B5EF4-FFF2-40B4-BE49-F238E27FC236}">
                      <a16:creationId xmlns:a16="http://schemas.microsoft.com/office/drawing/2014/main" id="{88194ED3-BED7-1941-85C9-008CD5B2663D}"/>
                    </a:ext>
                  </a:extLst>
                </p14:cNvPr>
                <p14:cNvContentPartPr/>
                <p14:nvPr/>
              </p14:nvContentPartPr>
              <p14:xfrm>
                <a:off x="2792160" y="1434960"/>
                <a:ext cx="360" cy="360"/>
              </p14:xfrm>
            </p:contentPart>
          </mc:Choice>
          <mc:Fallback xmlns="">
            <p:pic>
              <p:nvPicPr>
                <p:cNvPr id="34" name="Рукописный ввод 33">
                  <a:extLst>
                    <a:ext uri="{FF2B5EF4-FFF2-40B4-BE49-F238E27FC236}">
                      <a16:creationId xmlns:a16="http://schemas.microsoft.com/office/drawing/2014/main" id="{88194ED3-BED7-1941-85C9-008CD5B2663D}"/>
                    </a:ext>
                  </a:extLst>
                </p:cNvPr>
                <p:cNvPicPr/>
                <p:nvPr/>
              </p:nvPicPr>
              <p:blipFill>
                <a:blip r:embed="rId7"/>
                <a:stretch>
                  <a:fillRect/>
                </a:stretch>
              </p:blipFill>
              <p:spPr>
                <a:xfrm>
                  <a:off x="2783160" y="14259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36" name="Рукописный ввод 35">
                  <a:extLst>
                    <a:ext uri="{FF2B5EF4-FFF2-40B4-BE49-F238E27FC236}">
                      <a16:creationId xmlns:a16="http://schemas.microsoft.com/office/drawing/2014/main" id="{F2A6963C-AC44-3D4D-A5DC-5E154AADF15B}"/>
                    </a:ext>
                  </a:extLst>
                </p14:cNvPr>
                <p14:cNvContentPartPr/>
                <p14:nvPr/>
              </p14:nvContentPartPr>
              <p14:xfrm>
                <a:off x="2580120" y="1604160"/>
                <a:ext cx="338400" cy="196920"/>
              </p14:xfrm>
            </p:contentPart>
          </mc:Choice>
          <mc:Fallback xmlns="">
            <p:pic>
              <p:nvPicPr>
                <p:cNvPr id="36" name="Рукописный ввод 35">
                  <a:extLst>
                    <a:ext uri="{FF2B5EF4-FFF2-40B4-BE49-F238E27FC236}">
                      <a16:creationId xmlns:a16="http://schemas.microsoft.com/office/drawing/2014/main" id="{F2A6963C-AC44-3D4D-A5DC-5E154AADF15B}"/>
                    </a:ext>
                  </a:extLst>
                </p:cNvPr>
                <p:cNvPicPr/>
                <p:nvPr/>
              </p:nvPicPr>
              <p:blipFill>
                <a:blip r:embed="rId29"/>
                <a:stretch>
                  <a:fillRect/>
                </a:stretch>
              </p:blipFill>
              <p:spPr>
                <a:xfrm>
                  <a:off x="2571480" y="1595160"/>
                  <a:ext cx="356040" cy="214560"/>
                </a:xfrm>
                <a:prstGeom prst="rect">
                  <a:avLst/>
                </a:prstGeom>
              </p:spPr>
            </p:pic>
          </mc:Fallback>
        </mc:AlternateContent>
      </p:grpSp>
      <p:pic>
        <p:nvPicPr>
          <p:cNvPr id="39" name="Рисунок 38" descr="Изображение выглядит как человек, мужчина, внутренний&#10;&#10;Автоматически созданное описание">
            <a:extLst>
              <a:ext uri="{FF2B5EF4-FFF2-40B4-BE49-F238E27FC236}">
                <a16:creationId xmlns:a16="http://schemas.microsoft.com/office/drawing/2014/main" id="{9CA3030A-767E-984C-BDFC-702638D7C6E8}"/>
              </a:ext>
            </a:extLst>
          </p:cNvPr>
          <p:cNvPicPr>
            <a:picLocks noChangeAspect="1"/>
          </p:cNvPicPr>
          <p:nvPr/>
        </p:nvPicPr>
        <p:blipFill rotWithShape="1">
          <a:blip r:embed="rId30" cstate="email">
            <a:extLst>
              <a:ext uri="{28A0092B-C50C-407E-A947-70E740481C1C}">
                <a14:useLocalDpi xmlns:a14="http://schemas.microsoft.com/office/drawing/2010/main"/>
              </a:ext>
            </a:extLst>
          </a:blip>
          <a:srcRect/>
          <a:stretch/>
        </p:blipFill>
        <p:spPr>
          <a:xfrm>
            <a:off x="8603101" y="-15240"/>
            <a:ext cx="3588900" cy="3024042"/>
          </a:xfrm>
          <a:prstGeom prst="rect">
            <a:avLst/>
          </a:prstGeom>
        </p:spPr>
      </p:pic>
      <p:pic>
        <p:nvPicPr>
          <p:cNvPr id="41" name="Рисунок 40" descr="Изображение выглядит как текст, человек, внутренний, рука&#10;&#10;Автоматически созданное описание">
            <a:extLst>
              <a:ext uri="{FF2B5EF4-FFF2-40B4-BE49-F238E27FC236}">
                <a16:creationId xmlns:a16="http://schemas.microsoft.com/office/drawing/2014/main" id="{EF37611C-9D28-0F45-929E-E62A2F3BD9A2}"/>
              </a:ext>
            </a:extLst>
          </p:cNvPr>
          <p:cNvPicPr>
            <a:picLocks noChangeAspect="1"/>
          </p:cNvPicPr>
          <p:nvPr/>
        </p:nvPicPr>
        <p:blipFill rotWithShape="1">
          <a:blip r:embed="rId31" cstate="email">
            <a:extLst>
              <a:ext uri="{28A0092B-C50C-407E-A947-70E740481C1C}">
                <a14:useLocalDpi xmlns:a14="http://schemas.microsoft.com/office/drawing/2010/main"/>
              </a:ext>
            </a:extLst>
          </a:blip>
          <a:srcRect/>
          <a:stretch/>
        </p:blipFill>
        <p:spPr>
          <a:xfrm rot="16200000">
            <a:off x="8354674" y="3020672"/>
            <a:ext cx="4093251" cy="3581401"/>
          </a:xfrm>
          <a:prstGeom prst="rect">
            <a:avLst/>
          </a:prstGeom>
        </p:spPr>
      </p:pic>
      <p:grpSp>
        <p:nvGrpSpPr>
          <p:cNvPr id="54" name="Группа 53">
            <a:extLst>
              <a:ext uri="{FF2B5EF4-FFF2-40B4-BE49-F238E27FC236}">
                <a16:creationId xmlns:a16="http://schemas.microsoft.com/office/drawing/2014/main" id="{F2E77420-3608-7041-9300-1F51B621340E}"/>
              </a:ext>
            </a:extLst>
          </p:cNvPr>
          <p:cNvGrpSpPr/>
          <p:nvPr/>
        </p:nvGrpSpPr>
        <p:grpSpPr>
          <a:xfrm>
            <a:off x="10968480" y="3110040"/>
            <a:ext cx="1405080" cy="591120"/>
            <a:chOff x="10968480" y="3110040"/>
            <a:chExt cx="1405080" cy="591120"/>
          </a:xfrm>
        </p:grpSpPr>
        <mc:AlternateContent xmlns:mc="http://schemas.openxmlformats.org/markup-compatibility/2006" xmlns:p14="http://schemas.microsoft.com/office/powerpoint/2010/main">
          <mc:Choice Requires="p14">
            <p:contentPart p14:bwMode="auto" r:id="rId32">
              <p14:nvContentPartPr>
                <p14:cNvPr id="42" name="Рукописный ввод 41">
                  <a:extLst>
                    <a:ext uri="{FF2B5EF4-FFF2-40B4-BE49-F238E27FC236}">
                      <a16:creationId xmlns:a16="http://schemas.microsoft.com/office/drawing/2014/main" id="{E13DA2A2-150B-EA4E-A73B-3A63A3024B9A}"/>
                    </a:ext>
                  </a:extLst>
                </p14:cNvPr>
                <p14:cNvContentPartPr/>
                <p14:nvPr/>
              </p14:nvContentPartPr>
              <p14:xfrm>
                <a:off x="10968480" y="3110040"/>
                <a:ext cx="244800" cy="489240"/>
              </p14:xfrm>
            </p:contentPart>
          </mc:Choice>
          <mc:Fallback xmlns="">
            <p:pic>
              <p:nvPicPr>
                <p:cNvPr id="42" name="Рукописный ввод 41">
                  <a:extLst>
                    <a:ext uri="{FF2B5EF4-FFF2-40B4-BE49-F238E27FC236}">
                      <a16:creationId xmlns:a16="http://schemas.microsoft.com/office/drawing/2014/main" id="{E13DA2A2-150B-EA4E-A73B-3A63A3024B9A}"/>
                    </a:ext>
                  </a:extLst>
                </p:cNvPr>
                <p:cNvPicPr/>
                <p:nvPr/>
              </p:nvPicPr>
              <p:blipFill>
                <a:blip r:embed="rId33"/>
                <a:stretch>
                  <a:fillRect/>
                </a:stretch>
              </p:blipFill>
              <p:spPr>
                <a:xfrm>
                  <a:off x="10959840" y="3101400"/>
                  <a:ext cx="262440" cy="50688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43" name="Рукописный ввод 42">
                  <a:extLst>
                    <a:ext uri="{FF2B5EF4-FFF2-40B4-BE49-F238E27FC236}">
                      <a16:creationId xmlns:a16="http://schemas.microsoft.com/office/drawing/2014/main" id="{BE49EE93-48E7-8E4D-AFFF-49759AA58BC3}"/>
                    </a:ext>
                  </a:extLst>
                </p14:cNvPr>
                <p14:cNvContentPartPr/>
                <p14:nvPr/>
              </p14:nvContentPartPr>
              <p14:xfrm>
                <a:off x="11229840" y="3137760"/>
                <a:ext cx="214200" cy="474480"/>
              </p14:xfrm>
            </p:contentPart>
          </mc:Choice>
          <mc:Fallback xmlns="">
            <p:pic>
              <p:nvPicPr>
                <p:cNvPr id="43" name="Рукописный ввод 42">
                  <a:extLst>
                    <a:ext uri="{FF2B5EF4-FFF2-40B4-BE49-F238E27FC236}">
                      <a16:creationId xmlns:a16="http://schemas.microsoft.com/office/drawing/2014/main" id="{BE49EE93-48E7-8E4D-AFFF-49759AA58BC3}"/>
                    </a:ext>
                  </a:extLst>
                </p:cNvPr>
                <p:cNvPicPr/>
                <p:nvPr/>
              </p:nvPicPr>
              <p:blipFill>
                <a:blip r:embed="rId35"/>
                <a:stretch>
                  <a:fillRect/>
                </a:stretch>
              </p:blipFill>
              <p:spPr>
                <a:xfrm>
                  <a:off x="11221200" y="3129120"/>
                  <a:ext cx="231840" cy="49212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45" name="Рукописный ввод 44">
                  <a:extLst>
                    <a:ext uri="{FF2B5EF4-FFF2-40B4-BE49-F238E27FC236}">
                      <a16:creationId xmlns:a16="http://schemas.microsoft.com/office/drawing/2014/main" id="{40941B84-5086-6645-B4D4-F0A03DFA556D}"/>
                    </a:ext>
                  </a:extLst>
                </p14:cNvPr>
                <p14:cNvContentPartPr/>
                <p14:nvPr/>
              </p14:nvContentPartPr>
              <p14:xfrm>
                <a:off x="11547000" y="3186000"/>
                <a:ext cx="173520" cy="474480"/>
              </p14:xfrm>
            </p:contentPart>
          </mc:Choice>
          <mc:Fallback xmlns="">
            <p:pic>
              <p:nvPicPr>
                <p:cNvPr id="45" name="Рукописный ввод 44">
                  <a:extLst>
                    <a:ext uri="{FF2B5EF4-FFF2-40B4-BE49-F238E27FC236}">
                      <a16:creationId xmlns:a16="http://schemas.microsoft.com/office/drawing/2014/main" id="{40941B84-5086-6645-B4D4-F0A03DFA556D}"/>
                    </a:ext>
                  </a:extLst>
                </p:cNvPr>
                <p:cNvPicPr/>
                <p:nvPr/>
              </p:nvPicPr>
              <p:blipFill>
                <a:blip r:embed="rId37"/>
                <a:stretch>
                  <a:fillRect/>
                </a:stretch>
              </p:blipFill>
              <p:spPr>
                <a:xfrm>
                  <a:off x="11538360" y="3177360"/>
                  <a:ext cx="191160" cy="49212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48" name="Рукописный ввод 47">
                  <a:extLst>
                    <a:ext uri="{FF2B5EF4-FFF2-40B4-BE49-F238E27FC236}">
                      <a16:creationId xmlns:a16="http://schemas.microsoft.com/office/drawing/2014/main" id="{1FDBA415-EAE4-2F4B-989B-7013761D60CE}"/>
                    </a:ext>
                  </a:extLst>
                </p14:cNvPr>
                <p14:cNvContentPartPr/>
                <p14:nvPr/>
              </p14:nvContentPartPr>
              <p14:xfrm>
                <a:off x="11858760" y="3209400"/>
                <a:ext cx="154080" cy="450720"/>
              </p14:xfrm>
            </p:contentPart>
          </mc:Choice>
          <mc:Fallback xmlns="">
            <p:pic>
              <p:nvPicPr>
                <p:cNvPr id="48" name="Рукописный ввод 47">
                  <a:extLst>
                    <a:ext uri="{FF2B5EF4-FFF2-40B4-BE49-F238E27FC236}">
                      <a16:creationId xmlns:a16="http://schemas.microsoft.com/office/drawing/2014/main" id="{1FDBA415-EAE4-2F4B-989B-7013761D60CE}"/>
                    </a:ext>
                  </a:extLst>
                </p:cNvPr>
                <p:cNvPicPr/>
                <p:nvPr/>
              </p:nvPicPr>
              <p:blipFill>
                <a:blip r:embed="rId39"/>
                <a:stretch>
                  <a:fillRect/>
                </a:stretch>
              </p:blipFill>
              <p:spPr>
                <a:xfrm>
                  <a:off x="11849760" y="3200760"/>
                  <a:ext cx="171720" cy="46836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52" name="Рукописный ввод 51">
                  <a:extLst>
                    <a:ext uri="{FF2B5EF4-FFF2-40B4-BE49-F238E27FC236}">
                      <a16:creationId xmlns:a16="http://schemas.microsoft.com/office/drawing/2014/main" id="{048C986D-931A-3F49-AFC1-0B6AD2ADD563}"/>
                    </a:ext>
                  </a:extLst>
                </p14:cNvPr>
                <p14:cNvContentPartPr/>
                <p14:nvPr/>
              </p14:nvContentPartPr>
              <p14:xfrm>
                <a:off x="12104640" y="3238200"/>
                <a:ext cx="268920" cy="462960"/>
              </p14:xfrm>
            </p:contentPart>
          </mc:Choice>
          <mc:Fallback xmlns="">
            <p:pic>
              <p:nvPicPr>
                <p:cNvPr id="52" name="Рукописный ввод 51">
                  <a:extLst>
                    <a:ext uri="{FF2B5EF4-FFF2-40B4-BE49-F238E27FC236}">
                      <a16:creationId xmlns:a16="http://schemas.microsoft.com/office/drawing/2014/main" id="{048C986D-931A-3F49-AFC1-0B6AD2ADD563}"/>
                    </a:ext>
                  </a:extLst>
                </p:cNvPr>
                <p:cNvPicPr/>
                <p:nvPr/>
              </p:nvPicPr>
              <p:blipFill>
                <a:blip r:embed="rId41"/>
                <a:stretch>
                  <a:fillRect/>
                </a:stretch>
              </p:blipFill>
              <p:spPr>
                <a:xfrm>
                  <a:off x="12096000" y="3229200"/>
                  <a:ext cx="286560" cy="480600"/>
                </a:xfrm>
                <a:prstGeom prst="rect">
                  <a:avLst/>
                </a:prstGeom>
              </p:spPr>
            </p:pic>
          </mc:Fallback>
        </mc:AlternateContent>
      </p:grpSp>
    </p:spTree>
    <p:extLst>
      <p:ext uri="{BB962C8B-B14F-4D97-AF65-F5344CB8AC3E}">
        <p14:creationId xmlns:p14="http://schemas.microsoft.com/office/powerpoint/2010/main" val="2920384343"/>
      </p:ext>
    </p:extLst>
  </p:cSld>
  <p:clrMapOvr>
    <a:masterClrMapping/>
  </p:clrMapOvr>
</p:sld>
</file>

<file path=ppt/theme/theme1.xml><?xml version="1.0" encoding="utf-8"?>
<a:theme xmlns:a="http://schemas.openxmlformats.org/drawingml/2006/main" name="ClassicFrameVTI">
  <a:themeElements>
    <a:clrScheme name="AnalogousFromDarkSeedLeftStep">
      <a:dk1>
        <a:srgbClr val="000000"/>
      </a:dk1>
      <a:lt1>
        <a:srgbClr val="FFFFFF"/>
      </a:lt1>
      <a:dk2>
        <a:srgbClr val="412524"/>
      </a:dk2>
      <a:lt2>
        <a:srgbClr val="E6E2E8"/>
      </a:lt2>
      <a:accent1>
        <a:srgbClr val="53B620"/>
      </a:accent1>
      <a:accent2>
        <a:srgbClr val="88AE13"/>
      </a:accent2>
      <a:accent3>
        <a:srgbClr val="B99F21"/>
      </a:accent3>
      <a:accent4>
        <a:srgbClr val="D56617"/>
      </a:accent4>
      <a:accent5>
        <a:srgbClr val="E7292A"/>
      </a:accent5>
      <a:accent6>
        <a:srgbClr val="D51767"/>
      </a:accent6>
      <a:hlink>
        <a:srgbClr val="BF543F"/>
      </a:hlink>
      <a:folHlink>
        <a:srgbClr val="7F7F7F"/>
      </a:folHlink>
    </a:clrScheme>
    <a:fontScheme name="Goudy and Gill Sans">
      <a:majorFont>
        <a:latin typeface="Goudy Old Style"/>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FrameVTI" id="{4FA2A165-EC65-4FB0-B019-8C8876A1D8E3}" vid="{9D78F1F1-8226-42FD-A1A3-975EDF6D60F8}"/>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TotalTime>
  <Words>748</Words>
  <Application>Microsoft Macintosh PowerPoint</Application>
  <PresentationFormat>Широкоэкранный</PresentationFormat>
  <Paragraphs>59</Paragraphs>
  <Slides>15</Slides>
  <Notes>8</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Gill Sans MT</vt:lpstr>
      <vt:lpstr>Goudy Old Style</vt:lpstr>
      <vt:lpstr>ClassicFrameVTI</vt:lpstr>
      <vt:lpstr>Презентация PowerPoint</vt:lpstr>
      <vt:lpstr>важливо ДОТРИМУВАТИСЬ ТЕХНОЛОГІЇ ВКЛЕЙКИ!!!</vt:lpstr>
      <vt:lpstr>необхідний інструмент і оснастка</vt:lpstr>
      <vt:lpstr>встановити наконечники  згідно пропорцій компонентів клея 2:1</vt:lpstr>
      <vt:lpstr>       1. відкрутити кришку    2. вийняти зелений елемент    3. встановити змішувальну   насадку – в відповідні  напрявляючі    4. закрутити кришку    5. вставити катрідж в                         пістолет    7. клей готовий до роботи  !!! видавлювати клей плавними         рухами для однорідного змішування в наконечнику</vt:lpstr>
      <vt:lpstr>      Підготовка панелі     1. покласти панель на рівний стіл     2. зняти захисну плівку з панелі      по периметру – в зоні склейки стрічкою, внутрішня сторона дверей      !!! Накладна панель    – зберігати лише горизонтально   – транспортуючи не брати за краї    – оберігати край hPL від пошкоджень  </vt:lpstr>
      <vt:lpstr>      Підготовка панелі   1. очистити по периметру (зазначені червоним зони) - COSMO CL‐300.150 (безворсовою тканиною ).  2. зачекати висихання очисника 3. по краю панелі нанести стрічку 1,3 мм  4. прокатати стрічку роликом 5. Протерти активатором COSMO CL‐310.110 зону вклейки панелі                       зазначено синім для активатора використати іншу тканину        </vt:lpstr>
      <vt:lpstr>      Підготовка стулки   1. покласти стулку на рівний стіл  2. Пересвідчитись в коректності геометрії стулки! габарити діагоналі бочковидність  2. демонтувати рамний ущільнювач  3. зачистити кути        </vt:lpstr>
      <vt:lpstr>      Підготовка стулки   1. очистити по периметру (зазначені червоним зони) - COSMO CL‐300.150 (безворсовою тканиною ).  2. зачекати висихання очисника 3. нанести стрічку 2,0 мм в зоні рамного ущільнення  4. прокатати стрічку роликом  5. Протерти активатором COSMO CL‐310.110 зону вклейки панелі                       зазначено синім для активатора використати іншу тканину        </vt:lpstr>
      <vt:lpstr> ДЛЯ ПОЛЕГШЕННЯ ЗАБЕЗПЕЧЕННЯ   ПЛОЩИННОСТІ ПАНЕЛІ І КРИЛА ПІСЛЯ ВКЛЕЙКИ, РЕКОМЕНДОВАНО НАКЛЕЇТИ СТРІЧКУ 1,3 ММ НА СТУЛКУ В ЗОНІ ПАЗА ШТАПІКА. </vt:lpstr>
      <vt:lpstr>  клей  видавити і викинути 20 грам клея  рівномірно натискаючи на пістолет видавити клей по периметру стулки </vt:lpstr>
      <vt:lpstr>необхідна кількість клея  оптимально використання половини емкості клея на одну стулку!  клей комплектується двома змішувальними наконечниками – можливість розділити емкість клея на два рази в часі!  Кількість клея визначається проектною міцністю зєднання, при поділі на дві частини - міцність зєднання складає 60 тон на зсув панелі!  можливе використання 400 ml і на 3 панелі  </vt:lpstr>
      <vt:lpstr> склейка   1. стулка - загнути краї захисту стрічки в середину  2. панель – загнути краї захисту стрічки на зовні  3. Панель накласти на стулку  4. відцентрувати панель симетрично осям</vt:lpstr>
      <vt:lpstr> склейка   1. зняти захист стрічки з зовні  2. зняти захист стрічки зсередини  3. притиснути панель – пересвідчившись в рівномірності площини панелі  4. пересвідчитись що панель щільно пристала до внутрішньої стрічки  </vt:lpstr>
      <vt:lpstr>притиснути і вирівняти площинність панелі планками   зафіксувати її до стулки струпцинами  забезпечити фіксацію –мінімум до 3 год при 20 градусах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сергій Даців</dc:creator>
  <cp:lastModifiedBy>сергій Даців</cp:lastModifiedBy>
  <cp:revision>30</cp:revision>
  <dcterms:created xsi:type="dcterms:W3CDTF">2021-06-12T13:02:48Z</dcterms:created>
  <dcterms:modified xsi:type="dcterms:W3CDTF">2021-06-14T06:07:13Z</dcterms:modified>
</cp:coreProperties>
</file>